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9.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Layouts/slideLayout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ppt/tags/tag44.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tags/tag6.xml" ContentType="application/vnd.openxmlformats-officedocument.presentationml.tags+xml"/>
  <Override PartName="/ppt/tags/tag41.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12.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14.xml" ContentType="application/vnd.openxmlformats-officedocument.presentationml.tags+xml"/>
  <Override PartName="/ppt/tags/tag38.xml" ContentType="application/vnd.openxmlformats-officedocument.presentationml.tags+xml"/>
  <Override PartName="/ppt/tags/tag13.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31.xml" ContentType="application/vnd.openxmlformats-officedocument.presentationml.tags+xml"/>
  <Override PartName="/ppt/tags/tag17.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40.xml" ContentType="application/vnd.openxmlformats-officedocument.presentationml.tags+xml"/>
  <Override PartName="/ppt/tags/tag18.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1.xml" ContentType="application/vnd.openxmlformats-officedocument.presentationml.tags+xml"/>
  <Override PartName="/ppt/tags/tag2.xml" ContentType="application/vnd.openxmlformats-officedocument.presentationml.tags+xml"/>
  <Override PartName="/ppt/tags/tag39.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6" r:id="rId2"/>
    <p:sldMasterId id="2147483670" r:id="rId3"/>
  </p:sldMasterIdLst>
  <p:notesMasterIdLst>
    <p:notesMasterId r:id="rId23"/>
  </p:notesMasterIdLst>
  <p:handoutMasterIdLst>
    <p:handoutMasterId r:id="rId24"/>
  </p:handoutMasterIdLst>
  <p:sldIdLst>
    <p:sldId id="555" r:id="rId4"/>
    <p:sldId id="789" r:id="rId5"/>
    <p:sldId id="828" r:id="rId6"/>
    <p:sldId id="819" r:id="rId7"/>
    <p:sldId id="820" r:id="rId8"/>
    <p:sldId id="821" r:id="rId9"/>
    <p:sldId id="822" r:id="rId10"/>
    <p:sldId id="823" r:id="rId11"/>
    <p:sldId id="824" r:id="rId12"/>
    <p:sldId id="825" r:id="rId13"/>
    <p:sldId id="826" r:id="rId14"/>
    <p:sldId id="827" r:id="rId15"/>
    <p:sldId id="817" r:id="rId16"/>
    <p:sldId id="829" r:id="rId17"/>
    <p:sldId id="830" r:id="rId18"/>
    <p:sldId id="831" r:id="rId19"/>
    <p:sldId id="832" r:id="rId20"/>
    <p:sldId id="833" r:id="rId21"/>
    <p:sldId id="834" r:id="rId22"/>
  </p:sldIdLst>
  <p:sldSz cx="9144000" cy="6858000" type="screen4x3"/>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4">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scal Habay" initials="PH" lastIdx="1" clrIdx="0">
    <p:extLst>
      <p:ext uri="{19B8F6BF-5375-455C-9EA6-DF929625EA0E}">
        <p15:presenceInfo xmlns:p15="http://schemas.microsoft.com/office/powerpoint/2012/main" userId="4ca700fa044eaab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C41A"/>
    <a:srgbClr val="FF0000"/>
    <a:srgbClr val="FFBABA"/>
    <a:srgbClr val="F2F2F2"/>
    <a:srgbClr val="FFEDB8"/>
    <a:srgbClr val="FFC2C2"/>
    <a:srgbClr val="E7F8C8"/>
    <a:srgbClr val="0079A4"/>
    <a:srgbClr val="FFFEF1"/>
    <a:srgbClr val="FBE0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26" autoAdjust="0"/>
    <p:restoredTop sz="94434" autoAdjust="0"/>
  </p:normalViewPr>
  <p:slideViewPr>
    <p:cSldViewPr snapToGrid="0">
      <p:cViewPr varScale="1">
        <p:scale>
          <a:sx n="104" d="100"/>
          <a:sy n="104" d="100"/>
        </p:scale>
        <p:origin x="1866" y="96"/>
      </p:cViewPr>
      <p:guideLst>
        <p:guide orient="horz" pos="2160"/>
        <p:guide pos="2880"/>
      </p:guideLst>
    </p:cSldViewPr>
  </p:slideViewPr>
  <p:outlineViewPr>
    <p:cViewPr>
      <p:scale>
        <a:sx n="33" d="100"/>
        <a:sy n="33" d="100"/>
      </p:scale>
      <p:origin x="0" y="-418"/>
    </p:cViewPr>
  </p:outlineViewPr>
  <p:notesTextViewPr>
    <p:cViewPr>
      <p:scale>
        <a:sx n="100" d="100"/>
        <a:sy n="100" d="100"/>
      </p:scale>
      <p:origin x="0" y="0"/>
    </p:cViewPr>
  </p:notesTextViewPr>
  <p:sorterViewPr>
    <p:cViewPr>
      <p:scale>
        <a:sx n="100" d="100"/>
        <a:sy n="100" d="100"/>
      </p:scale>
      <p:origin x="0" y="-10112"/>
    </p:cViewPr>
  </p:sorterViewPr>
  <p:notesViewPr>
    <p:cSldViewPr snapToGrid="0">
      <p:cViewPr varScale="1">
        <p:scale>
          <a:sx n="52" d="100"/>
          <a:sy n="52" d="100"/>
        </p:scale>
        <p:origin x="2946" y="90"/>
      </p:cViewPr>
      <p:guideLst>
        <p:guide orient="horz" pos="3134"/>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handoutMaster" Target="handoutMasters/handoutMaster1.xml"/><Relationship Id="rId32" Type="http://schemas.openxmlformats.org/officeDocument/2006/relationships/customXml" Target="../customXml/item3.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customXml" Target="../customXml/item2.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 Id="rId30" Type="http://schemas.openxmlformats.org/officeDocument/2006/relationships/customXml" Target="../customXml/item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2335" cy="496964"/>
          </a:xfrm>
          <a:prstGeom prst="rect">
            <a:avLst/>
          </a:prstGeom>
        </p:spPr>
        <p:txBody>
          <a:bodyPr vert="horz" lIns="92311" tIns="46155" rIns="92311" bIns="46155" rtlCol="0"/>
          <a:lstStyle>
            <a:lvl1pPr algn="l">
              <a:defRPr sz="1200"/>
            </a:lvl1pPr>
          </a:lstStyle>
          <a:p>
            <a:endParaRPr lang="en-GB" dirty="0"/>
          </a:p>
        </p:txBody>
      </p:sp>
      <p:sp>
        <p:nvSpPr>
          <p:cNvPr id="3" name="Date Placeholder 2"/>
          <p:cNvSpPr>
            <a:spLocks noGrp="1"/>
          </p:cNvSpPr>
          <p:nvPr>
            <p:ph type="dt" sz="quarter" idx="1"/>
          </p:nvPr>
        </p:nvSpPr>
        <p:spPr>
          <a:xfrm>
            <a:off x="3884066" y="1"/>
            <a:ext cx="2972335" cy="496964"/>
          </a:xfrm>
          <a:prstGeom prst="rect">
            <a:avLst/>
          </a:prstGeom>
        </p:spPr>
        <p:txBody>
          <a:bodyPr vert="horz" lIns="92311" tIns="46155" rIns="92311" bIns="46155" rtlCol="0"/>
          <a:lstStyle>
            <a:lvl1pPr algn="r">
              <a:defRPr sz="1200"/>
            </a:lvl1pPr>
          </a:lstStyle>
          <a:p>
            <a:fld id="{DED6F88F-E625-432A-B513-C8D92F7214FA}" type="datetimeFigureOut">
              <a:rPr lang="en-GB" smtClean="0"/>
              <a:pPr/>
              <a:t>04/03/2022</a:t>
            </a:fld>
            <a:endParaRPr lang="en-GB" dirty="0"/>
          </a:p>
        </p:txBody>
      </p:sp>
      <p:sp>
        <p:nvSpPr>
          <p:cNvPr id="4" name="Footer Placeholder 3"/>
          <p:cNvSpPr>
            <a:spLocks noGrp="1"/>
          </p:cNvSpPr>
          <p:nvPr>
            <p:ph type="ftr" sz="quarter" idx="2"/>
          </p:nvPr>
        </p:nvSpPr>
        <p:spPr>
          <a:xfrm>
            <a:off x="1" y="9447123"/>
            <a:ext cx="2972335" cy="496964"/>
          </a:xfrm>
          <a:prstGeom prst="rect">
            <a:avLst/>
          </a:prstGeom>
        </p:spPr>
        <p:txBody>
          <a:bodyPr vert="horz" lIns="92311" tIns="46155" rIns="92311" bIns="46155"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066" y="9447123"/>
            <a:ext cx="2972335" cy="496964"/>
          </a:xfrm>
          <a:prstGeom prst="rect">
            <a:avLst/>
          </a:prstGeom>
        </p:spPr>
        <p:txBody>
          <a:bodyPr vert="horz" lIns="92311" tIns="46155" rIns="92311" bIns="46155" rtlCol="0" anchor="b"/>
          <a:lstStyle>
            <a:lvl1pPr algn="r">
              <a:defRPr sz="1200"/>
            </a:lvl1pPr>
          </a:lstStyle>
          <a:p>
            <a:fld id="{756BF4C6-76D5-4FA5-BCFA-4494C1C8DF15}" type="slidenum">
              <a:rPr lang="en-GB" smtClean="0"/>
              <a:pPr/>
              <a:t>‹#›</a:t>
            </a:fld>
            <a:endParaRPr lang="en-GB" dirty="0"/>
          </a:p>
        </p:txBody>
      </p:sp>
    </p:spTree>
    <p:extLst>
      <p:ext uri="{BB962C8B-B14F-4D97-AF65-F5344CB8AC3E}">
        <p14:creationId xmlns:p14="http://schemas.microsoft.com/office/powerpoint/2010/main" val="33397188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2971800" cy="497285"/>
          </a:xfrm>
          <a:prstGeom prst="rect">
            <a:avLst/>
          </a:prstGeom>
        </p:spPr>
        <p:txBody>
          <a:bodyPr vert="horz" lIns="93373" tIns="46687" rIns="93373" bIns="46687" rtlCol="0"/>
          <a:lstStyle>
            <a:lvl1pPr algn="l">
              <a:defRPr sz="1200"/>
            </a:lvl1pPr>
          </a:lstStyle>
          <a:p>
            <a:endParaRPr lang="en-GB" dirty="0"/>
          </a:p>
        </p:txBody>
      </p:sp>
      <p:sp>
        <p:nvSpPr>
          <p:cNvPr id="3" name="Date Placeholder 2"/>
          <p:cNvSpPr>
            <a:spLocks noGrp="1"/>
          </p:cNvSpPr>
          <p:nvPr>
            <p:ph type="dt" idx="1"/>
          </p:nvPr>
        </p:nvSpPr>
        <p:spPr>
          <a:xfrm>
            <a:off x="3884616" y="1"/>
            <a:ext cx="2971800" cy="497285"/>
          </a:xfrm>
          <a:prstGeom prst="rect">
            <a:avLst/>
          </a:prstGeom>
        </p:spPr>
        <p:txBody>
          <a:bodyPr vert="horz" lIns="93373" tIns="46687" rIns="93373" bIns="46687" rtlCol="0"/>
          <a:lstStyle>
            <a:lvl1pPr algn="r">
              <a:defRPr sz="1200"/>
            </a:lvl1pPr>
          </a:lstStyle>
          <a:p>
            <a:fld id="{55C964A1-E2FC-444C-BC28-C45B1C812A31}" type="datetimeFigureOut">
              <a:rPr lang="en-GB" smtClean="0"/>
              <a:pPr/>
              <a:t>04/03/2022</a:t>
            </a:fld>
            <a:endParaRPr lang="en-GB" dirty="0"/>
          </a:p>
        </p:txBody>
      </p:sp>
      <p:sp>
        <p:nvSpPr>
          <p:cNvPr id="4" name="Slide Image Placeholder 3"/>
          <p:cNvSpPr>
            <a:spLocks noGrp="1" noRot="1" noChangeAspect="1"/>
          </p:cNvSpPr>
          <p:nvPr>
            <p:ph type="sldImg" idx="2"/>
          </p:nvPr>
        </p:nvSpPr>
        <p:spPr>
          <a:xfrm>
            <a:off x="941388" y="744538"/>
            <a:ext cx="4975225" cy="3730625"/>
          </a:xfrm>
          <a:prstGeom prst="rect">
            <a:avLst/>
          </a:prstGeom>
          <a:noFill/>
          <a:ln w="12700">
            <a:solidFill>
              <a:prstClr val="black"/>
            </a:solidFill>
          </a:ln>
        </p:spPr>
        <p:txBody>
          <a:bodyPr vert="horz" lIns="93373" tIns="46687" rIns="93373" bIns="46687" rtlCol="0" anchor="ctr"/>
          <a:lstStyle/>
          <a:p>
            <a:endParaRPr lang="en-GB" dirty="0"/>
          </a:p>
        </p:txBody>
      </p:sp>
      <p:sp>
        <p:nvSpPr>
          <p:cNvPr id="5" name="Notes Placeholder 4"/>
          <p:cNvSpPr>
            <a:spLocks noGrp="1"/>
          </p:cNvSpPr>
          <p:nvPr>
            <p:ph type="body" sz="quarter" idx="3"/>
          </p:nvPr>
        </p:nvSpPr>
        <p:spPr>
          <a:xfrm>
            <a:off x="685801" y="4724204"/>
            <a:ext cx="5486400" cy="4475560"/>
          </a:xfrm>
          <a:prstGeom prst="rect">
            <a:avLst/>
          </a:prstGeom>
        </p:spPr>
        <p:txBody>
          <a:bodyPr vert="horz" lIns="93373" tIns="46687" rIns="93373" bIns="4668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446678"/>
            <a:ext cx="2971800" cy="497285"/>
          </a:xfrm>
          <a:prstGeom prst="rect">
            <a:avLst/>
          </a:prstGeom>
        </p:spPr>
        <p:txBody>
          <a:bodyPr vert="horz" lIns="93373" tIns="46687" rIns="93373" bIns="46687"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6" y="9446678"/>
            <a:ext cx="2971800" cy="497285"/>
          </a:xfrm>
          <a:prstGeom prst="rect">
            <a:avLst/>
          </a:prstGeom>
        </p:spPr>
        <p:txBody>
          <a:bodyPr vert="horz" lIns="93373" tIns="46687" rIns="93373" bIns="46687" rtlCol="0" anchor="b"/>
          <a:lstStyle>
            <a:lvl1pPr algn="r">
              <a:defRPr sz="1200"/>
            </a:lvl1pPr>
          </a:lstStyle>
          <a:p>
            <a:fld id="{CCC33B41-59AE-454E-B069-C4740701A08B}" type="slidenum">
              <a:rPr lang="en-GB" smtClean="0"/>
              <a:pPr/>
              <a:t>‹#›</a:t>
            </a:fld>
            <a:endParaRPr lang="en-GB" dirty="0"/>
          </a:p>
        </p:txBody>
      </p:sp>
    </p:spTree>
    <p:extLst>
      <p:ext uri="{BB962C8B-B14F-4D97-AF65-F5344CB8AC3E}">
        <p14:creationId xmlns:p14="http://schemas.microsoft.com/office/powerpoint/2010/main" val="449819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5.png"/><Relationship Id="rId2" Type="http://schemas.openxmlformats.org/officeDocument/2006/relationships/tags" Target="../tags/tag22.xml"/><Relationship Id="rId1" Type="http://schemas.openxmlformats.org/officeDocument/2006/relationships/vmlDrawing" Target="../drawings/vmlDrawing2.vml"/><Relationship Id="rId6" Type="http://schemas.openxmlformats.org/officeDocument/2006/relationships/image" Target="../media/image3.png"/><Relationship Id="rId5" Type="http://schemas.openxmlformats.org/officeDocument/2006/relationships/image" Target="../media/image4.emf"/><Relationship Id="rId4" Type="http://schemas.openxmlformats.org/officeDocument/2006/relationships/oleObject" Target="../embeddings/oleObject2.bin"/></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5.png"/><Relationship Id="rId2" Type="http://schemas.openxmlformats.org/officeDocument/2006/relationships/tags" Target="../tags/tag44.xml"/><Relationship Id="rId1" Type="http://schemas.openxmlformats.org/officeDocument/2006/relationships/vmlDrawing" Target="../drawings/vmlDrawing4.vml"/><Relationship Id="rId6" Type="http://schemas.openxmlformats.org/officeDocument/2006/relationships/image" Target="../media/image3.png"/><Relationship Id="rId5" Type="http://schemas.openxmlformats.org/officeDocument/2006/relationships/image" Target="../media/image4.emf"/><Relationship Id="rId4" Type="http://schemas.openxmlformats.org/officeDocument/2006/relationships/oleObject" Target="../embeddings/oleObject4.bin"/></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10644" y="2944617"/>
            <a:ext cx="7772400" cy="775613"/>
          </a:xfrm>
          <a:prstGeom prst="rect">
            <a:avLst/>
          </a:prstGeom>
        </p:spPr>
        <p:txBody>
          <a:bodyPr/>
          <a:lstStyle>
            <a:lvl1pPr>
              <a:defRPr sz="3200" b="1">
                <a:latin typeface="Arial" pitchFamily="34" charset="0"/>
                <a:cs typeface="Arial"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1371600" y="3886201"/>
            <a:ext cx="6400800" cy="710852"/>
          </a:xfrm>
          <a:prstGeom prst="rect">
            <a:avLst/>
          </a:prstGeom>
        </p:spPr>
        <p:txBody>
          <a:bodyPr/>
          <a:lstStyle>
            <a:lvl1pPr marL="0" indent="0" algn="ctr">
              <a:buNone/>
              <a:defRPr sz="2400">
                <a:solidFill>
                  <a:schemeClr val="tx1">
                    <a:lumMod val="65000"/>
                    <a:lumOff val="3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pic>
        <p:nvPicPr>
          <p:cNvPr id="8" name="Picture 1" descr="coat3"/>
          <p:cNvPicPr>
            <a:picLocks noChangeAspect="1" noChangeArrowheads="1"/>
          </p:cNvPicPr>
          <p:nvPr userDrawn="1"/>
        </p:nvPicPr>
        <p:blipFill>
          <a:blip r:embed="rId2" cstate="print"/>
          <a:srcRect/>
          <a:stretch>
            <a:fillRect/>
          </a:stretch>
        </p:blipFill>
        <p:spPr bwMode="auto">
          <a:xfrm>
            <a:off x="304800" y="200026"/>
            <a:ext cx="1898889" cy="1566293"/>
          </a:xfrm>
          <a:prstGeom prst="rect">
            <a:avLst/>
          </a:prstGeom>
          <a:noFill/>
          <a:ln w="9525">
            <a:noFill/>
            <a:miter lim="800000"/>
            <a:headEnd/>
            <a:tailEnd/>
          </a:ln>
        </p:spPr>
      </p:pic>
      <p:sp>
        <p:nvSpPr>
          <p:cNvPr id="9" name="Rectangle 8"/>
          <p:cNvSpPr/>
          <p:nvPr userDrawn="1"/>
        </p:nvSpPr>
        <p:spPr>
          <a:xfrm>
            <a:off x="0" y="6373522"/>
            <a:ext cx="9144000" cy="20471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userDrawn="1"/>
        </p:nvSpPr>
        <p:spPr>
          <a:xfrm>
            <a:off x="0" y="6605535"/>
            <a:ext cx="9144000" cy="72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 Placeholder 13"/>
          <p:cNvSpPr>
            <a:spLocks noGrp="1"/>
          </p:cNvSpPr>
          <p:nvPr>
            <p:ph type="body" sz="quarter" idx="10"/>
          </p:nvPr>
        </p:nvSpPr>
        <p:spPr>
          <a:xfrm>
            <a:off x="2968517" y="5624098"/>
            <a:ext cx="3382179" cy="438500"/>
          </a:xfrm>
          <a:prstGeom prst="rect">
            <a:avLst/>
          </a:prstGeom>
        </p:spPr>
        <p:txBody>
          <a:bodyPr/>
          <a:lstStyle>
            <a:lvl1pPr marL="0" indent="0" algn="ctr" defTabSz="914400" rtl="0" eaLnBrk="1" latinLnBrk="0" hangingPunct="1">
              <a:spcBef>
                <a:spcPct val="20000"/>
              </a:spcBef>
              <a:buFont typeface="Arial" pitchFamily="34" charset="0"/>
              <a:buNone/>
              <a:defRPr lang="en-US" sz="1400" kern="1200" smtClean="0">
                <a:solidFill>
                  <a:schemeClr val="tx1">
                    <a:lumMod val="65000"/>
                    <a:lumOff val="35000"/>
                  </a:schemeClr>
                </a:solidFill>
                <a:latin typeface="Arial" pitchFamily="34" charset="0"/>
                <a:ea typeface="+mn-ea"/>
                <a:cs typeface="Arial" pitchFamily="34" charset="0"/>
              </a:defRPr>
            </a:lvl1pPr>
            <a:lvl2pPr marL="0" indent="0" algn="ctr" defTabSz="914400" rtl="0" eaLnBrk="1" latinLnBrk="0" hangingPunct="1">
              <a:spcBef>
                <a:spcPct val="20000"/>
              </a:spcBef>
              <a:buFont typeface="Arial" pitchFamily="34" charset="0"/>
              <a:buNone/>
              <a:defRPr lang="en-US" sz="1200" kern="1200" smtClean="0">
                <a:solidFill>
                  <a:schemeClr val="tx1">
                    <a:lumMod val="65000"/>
                    <a:lumOff val="35000"/>
                  </a:schemeClr>
                </a:solidFill>
                <a:latin typeface="Arial" pitchFamily="34" charset="0"/>
                <a:ea typeface="+mn-ea"/>
                <a:cs typeface="Arial" pitchFamily="34" charset="0"/>
              </a:defRPr>
            </a:lvl2pPr>
            <a:lvl3pPr marL="0" indent="0" algn="ctr" defTabSz="914400" rtl="0" eaLnBrk="1" latinLnBrk="0" hangingPunct="1">
              <a:spcBef>
                <a:spcPct val="20000"/>
              </a:spcBef>
              <a:buFont typeface="Arial" pitchFamily="34" charset="0"/>
              <a:buNone/>
              <a:defRPr lang="en-US" sz="1200" kern="1200" smtClean="0">
                <a:solidFill>
                  <a:schemeClr val="tx1">
                    <a:lumMod val="65000"/>
                    <a:lumOff val="35000"/>
                  </a:schemeClr>
                </a:solidFill>
                <a:latin typeface="Arial" pitchFamily="34" charset="0"/>
                <a:ea typeface="+mn-ea"/>
                <a:cs typeface="Arial" pitchFamily="34" charset="0"/>
              </a:defRPr>
            </a:lvl3pPr>
            <a:lvl4pPr marL="0" indent="0" algn="ctr" defTabSz="914400" rtl="0" eaLnBrk="1" latinLnBrk="0" hangingPunct="1">
              <a:spcBef>
                <a:spcPct val="20000"/>
              </a:spcBef>
              <a:buFont typeface="Arial" pitchFamily="34" charset="0"/>
              <a:buNone/>
              <a:defRPr lang="en-US" sz="1200" kern="1200" smtClean="0">
                <a:solidFill>
                  <a:schemeClr val="tx1">
                    <a:lumMod val="65000"/>
                    <a:lumOff val="35000"/>
                  </a:schemeClr>
                </a:solidFill>
                <a:latin typeface="Arial" pitchFamily="34" charset="0"/>
                <a:ea typeface="+mn-ea"/>
                <a:cs typeface="Arial" pitchFamily="34" charset="0"/>
              </a:defRPr>
            </a:lvl4pPr>
            <a:lvl5pPr marL="0" indent="0" algn="ctr" defTabSz="914400" rtl="0" eaLnBrk="1" latinLnBrk="0" hangingPunct="1">
              <a:spcBef>
                <a:spcPct val="20000"/>
              </a:spcBef>
              <a:buFont typeface="Arial" pitchFamily="34" charset="0"/>
              <a:buNone/>
              <a:defRPr lang="en-GB" sz="1200" kern="1200" dirty="0" smtClean="0">
                <a:solidFill>
                  <a:schemeClr val="tx1">
                    <a:lumMod val="65000"/>
                    <a:lumOff val="35000"/>
                  </a:schemeClr>
                </a:solidFill>
                <a:latin typeface="Arial" pitchFamily="34" charset="0"/>
                <a:ea typeface="+mn-ea"/>
                <a:cs typeface="Arial" pitchFamily="34" charset="0"/>
              </a:defRPr>
            </a:lvl5pPr>
          </a:lstStyle>
          <a:p>
            <a:pPr lvl="0"/>
            <a:r>
              <a:rPr lang="en-US" dirty="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itle 1"/>
          <p:cNvSpPr txBox="1">
            <a:spLocks/>
          </p:cNvSpPr>
          <p:nvPr userDrawn="1"/>
        </p:nvSpPr>
        <p:spPr>
          <a:xfrm>
            <a:off x="0" y="1000125"/>
            <a:ext cx="8793163" cy="584200"/>
          </a:xfrm>
          <a:prstGeom prst="rect">
            <a:avLst/>
          </a:prstGeom>
        </p:spPr>
        <p:txBody>
          <a:bodyPr anchor="ctr"/>
          <a:lstStyle/>
          <a:p>
            <a:pPr fontAlgn="auto">
              <a:spcBef>
                <a:spcPts val="0"/>
              </a:spcBef>
              <a:spcAft>
                <a:spcPts val="0"/>
              </a:spcAft>
              <a:defRPr/>
            </a:pPr>
            <a:endParaRPr lang="en-US" i="1" dirty="0">
              <a:latin typeface="Calibri" pitchFamily="34" charset="0"/>
              <a:cs typeface="Arial" pitchFamily="34" charset="0"/>
            </a:endParaRPr>
          </a:p>
        </p:txBody>
      </p:sp>
      <p:sp>
        <p:nvSpPr>
          <p:cNvPr id="5" name="Rectangle 3"/>
          <p:cNvSpPr txBox="1">
            <a:spLocks noChangeArrowheads="1"/>
          </p:cNvSpPr>
          <p:nvPr userDrawn="1"/>
        </p:nvSpPr>
        <p:spPr bwMode="auto">
          <a:xfrm>
            <a:off x="142875" y="1071563"/>
            <a:ext cx="8585200" cy="5143500"/>
          </a:xfrm>
          <a:prstGeom prst="rect">
            <a:avLst/>
          </a:prstGeom>
          <a:noFill/>
          <a:ln w="9525">
            <a:noFill/>
            <a:miter lim="800000"/>
            <a:headEnd/>
            <a:tailEnd/>
          </a:ln>
        </p:spPr>
        <p:txBody>
          <a:bodyPr/>
          <a:lstStyle/>
          <a:p>
            <a:pPr marL="342900" indent="-342900" fontAlgn="auto">
              <a:spcBef>
                <a:spcPct val="20000"/>
              </a:spcBef>
              <a:spcAft>
                <a:spcPts val="0"/>
              </a:spcAft>
              <a:buFont typeface="Arial" pitchFamily="34" charset="0"/>
              <a:buChar char="•"/>
              <a:defRPr/>
            </a:pPr>
            <a:endParaRPr lang="en-GB" sz="2000" dirty="0">
              <a:latin typeface="Calibri" pitchFamily="34" charset="0"/>
              <a:cs typeface="Arial" pitchFamily="34" charset="0"/>
            </a:endParaRPr>
          </a:p>
          <a:p>
            <a:pPr marL="342900" indent="-342900" fontAlgn="auto">
              <a:spcBef>
                <a:spcPct val="20000"/>
              </a:spcBef>
              <a:spcAft>
                <a:spcPts val="0"/>
              </a:spcAft>
              <a:buFont typeface="Arial" pitchFamily="34" charset="0"/>
              <a:buChar char="•"/>
              <a:defRPr/>
            </a:pPr>
            <a:endParaRPr lang="en-GB" sz="2000" dirty="0">
              <a:latin typeface="Calibri" pitchFamily="34" charset="0"/>
              <a:cs typeface="Arial" pitchFamily="34" charset="0"/>
            </a:endParaRPr>
          </a:p>
        </p:txBody>
      </p:sp>
      <p:sp>
        <p:nvSpPr>
          <p:cNvPr id="6" name="Content Placeholder 2"/>
          <p:cNvSpPr>
            <a:spLocks noGrp="1"/>
          </p:cNvSpPr>
          <p:nvPr>
            <p:ph idx="1"/>
          </p:nvPr>
        </p:nvSpPr>
        <p:spPr>
          <a:xfrm>
            <a:off x="488215" y="2191906"/>
            <a:ext cx="7407555" cy="2884118"/>
          </a:xfrm>
          <a:prstGeom prst="rect">
            <a:avLst/>
          </a:prstGeom>
        </p:spPr>
        <p:txBody>
          <a:bodyPr>
            <a:normAutofit/>
          </a:bodyPr>
          <a:lstStyle>
            <a:lvl1pPr marL="174625" indent="-174625">
              <a:buClr>
                <a:schemeClr val="accent1"/>
              </a:buClr>
              <a:defRPr sz="1600" b="1">
                <a:latin typeface="Arial" pitchFamily="34" charset="0"/>
                <a:cs typeface="Arial" pitchFamily="34" charset="0"/>
              </a:defRPr>
            </a:lvl1pPr>
            <a:lvl2pPr marL="450850" indent="-276225">
              <a:buClr>
                <a:schemeClr val="bg2">
                  <a:lumMod val="10000"/>
                </a:schemeClr>
              </a:buClr>
              <a:defRPr sz="1600">
                <a:latin typeface="Arial" pitchFamily="34" charset="0"/>
                <a:cs typeface="Arial" pitchFamily="34" charset="0"/>
              </a:defRPr>
            </a:lvl2pPr>
            <a:lvl3pPr>
              <a:defRPr sz="16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pPr lvl="0"/>
            <a:r>
              <a:rPr lang="en-US" dirty="0"/>
              <a:t>Click to edit Master text styles</a:t>
            </a:r>
          </a:p>
          <a:p>
            <a:pPr lvl="1"/>
            <a:r>
              <a:rPr lang="en-US" dirty="0"/>
              <a:t>Second level</a:t>
            </a:r>
          </a:p>
        </p:txBody>
      </p:sp>
      <p:sp>
        <p:nvSpPr>
          <p:cNvPr id="20" name="Title 12"/>
          <p:cNvSpPr>
            <a:spLocks noGrp="1"/>
          </p:cNvSpPr>
          <p:nvPr>
            <p:ph type="title"/>
          </p:nvPr>
        </p:nvSpPr>
        <p:spPr>
          <a:xfrm>
            <a:off x="319314" y="80222"/>
            <a:ext cx="8490857" cy="696392"/>
          </a:xfrm>
          <a:prstGeom prst="rect">
            <a:avLst/>
          </a:prstGeom>
        </p:spPr>
        <p:txBody>
          <a:bodyPr anchor="ctr" anchorCtr="0">
            <a:normAutofit/>
          </a:bodyPr>
          <a:lstStyle>
            <a:lvl1pPr algn="l">
              <a:defRPr sz="2400" b="1">
                <a:latin typeface="Arial" pitchFamily="34" charset="0"/>
                <a:cs typeface="Arial" pitchFamily="34" charset="0"/>
              </a:defRPr>
            </a:lvl1pPr>
          </a:lstStyle>
          <a:p>
            <a:r>
              <a:rPr lang="en-US" dirty="0"/>
              <a:t>Click to edit Master title style</a:t>
            </a:r>
            <a:endParaRPr lang="en-GB" dirty="0"/>
          </a:p>
        </p:txBody>
      </p:sp>
      <p:sp>
        <p:nvSpPr>
          <p:cNvPr id="10" name="TextBox 9"/>
          <p:cNvSpPr txBox="1"/>
          <p:nvPr userDrawn="1"/>
        </p:nvSpPr>
        <p:spPr>
          <a:xfrm>
            <a:off x="8677206" y="6488668"/>
            <a:ext cx="372218" cy="276999"/>
          </a:xfrm>
          <a:prstGeom prst="rect">
            <a:avLst/>
          </a:prstGeom>
          <a:noFill/>
        </p:spPr>
        <p:txBody>
          <a:bodyPr wrap="none" rtlCol="0">
            <a:spAutoFit/>
          </a:bodyPr>
          <a:lstStyle/>
          <a:p>
            <a:fld id="{BCB51BA4-98E4-4BBD-BC29-484097AAF4C5}" type="slidenum">
              <a:rPr lang="en-GB" sz="1200" smtClean="0"/>
              <a:pPr/>
              <a:t>‹#›</a:t>
            </a:fld>
            <a:endParaRPr lang="en-GB" sz="1200" dirty="0"/>
          </a:p>
        </p:txBody>
      </p:sp>
      <p:sp>
        <p:nvSpPr>
          <p:cNvPr id="7" name="Rectangle 6"/>
          <p:cNvSpPr/>
          <p:nvPr userDrawn="1"/>
        </p:nvSpPr>
        <p:spPr>
          <a:xfrm>
            <a:off x="0" y="881141"/>
            <a:ext cx="9144000" cy="36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0" y="843563"/>
            <a:ext cx="9144000" cy="3600"/>
          </a:xfrm>
          <a:prstGeom prst="rect">
            <a:avLst/>
          </a:prstGeom>
          <a:solidFill>
            <a:srgbClr val="00B0F0"/>
          </a:solidFill>
          <a:ln>
            <a:solidFill>
              <a:srgbClr val="78B8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itle 1"/>
          <p:cNvSpPr txBox="1">
            <a:spLocks/>
          </p:cNvSpPr>
          <p:nvPr userDrawn="1"/>
        </p:nvSpPr>
        <p:spPr>
          <a:xfrm>
            <a:off x="0" y="1000125"/>
            <a:ext cx="8793163" cy="584200"/>
          </a:xfrm>
          <a:prstGeom prst="rect">
            <a:avLst/>
          </a:prstGeom>
        </p:spPr>
        <p:txBody>
          <a:bodyPr anchor="ctr"/>
          <a:lstStyle/>
          <a:p>
            <a:pPr fontAlgn="auto">
              <a:spcBef>
                <a:spcPts val="0"/>
              </a:spcBef>
              <a:spcAft>
                <a:spcPts val="0"/>
              </a:spcAft>
              <a:defRPr/>
            </a:pPr>
            <a:endParaRPr lang="en-US" i="1" dirty="0">
              <a:latin typeface="Calibri" pitchFamily="34" charset="0"/>
              <a:cs typeface="Arial" pitchFamily="34" charset="0"/>
            </a:endParaRPr>
          </a:p>
        </p:txBody>
      </p:sp>
      <p:sp>
        <p:nvSpPr>
          <p:cNvPr id="5" name="Rectangle 3"/>
          <p:cNvSpPr txBox="1">
            <a:spLocks noChangeArrowheads="1"/>
          </p:cNvSpPr>
          <p:nvPr userDrawn="1"/>
        </p:nvSpPr>
        <p:spPr bwMode="auto">
          <a:xfrm>
            <a:off x="142875" y="1071563"/>
            <a:ext cx="8585200" cy="5143500"/>
          </a:xfrm>
          <a:prstGeom prst="rect">
            <a:avLst/>
          </a:prstGeom>
          <a:noFill/>
          <a:ln w="9525">
            <a:noFill/>
            <a:miter lim="800000"/>
            <a:headEnd/>
            <a:tailEnd/>
          </a:ln>
        </p:spPr>
        <p:txBody>
          <a:bodyPr/>
          <a:lstStyle/>
          <a:p>
            <a:pPr marL="342900" indent="-342900" fontAlgn="auto">
              <a:spcBef>
                <a:spcPct val="20000"/>
              </a:spcBef>
              <a:spcAft>
                <a:spcPts val="0"/>
              </a:spcAft>
              <a:buFont typeface="Arial" pitchFamily="34" charset="0"/>
              <a:buChar char="•"/>
              <a:defRPr/>
            </a:pPr>
            <a:endParaRPr lang="en-GB" sz="2000" dirty="0">
              <a:latin typeface="Calibri" pitchFamily="34" charset="0"/>
              <a:cs typeface="Arial" pitchFamily="34" charset="0"/>
            </a:endParaRPr>
          </a:p>
          <a:p>
            <a:pPr marL="342900" indent="-342900" fontAlgn="auto">
              <a:spcBef>
                <a:spcPct val="20000"/>
              </a:spcBef>
              <a:spcAft>
                <a:spcPts val="0"/>
              </a:spcAft>
              <a:buFont typeface="Arial" pitchFamily="34" charset="0"/>
              <a:buChar char="•"/>
              <a:defRPr/>
            </a:pPr>
            <a:endParaRPr lang="en-GB" sz="2000" dirty="0">
              <a:latin typeface="Calibri" pitchFamily="34" charset="0"/>
              <a:cs typeface="Arial" pitchFamily="34" charset="0"/>
            </a:endParaRPr>
          </a:p>
        </p:txBody>
      </p:sp>
      <p:sp>
        <p:nvSpPr>
          <p:cNvPr id="6" name="Content Placeholder 2"/>
          <p:cNvSpPr>
            <a:spLocks noGrp="1"/>
          </p:cNvSpPr>
          <p:nvPr>
            <p:ph idx="1"/>
          </p:nvPr>
        </p:nvSpPr>
        <p:spPr>
          <a:xfrm>
            <a:off x="444674" y="2627334"/>
            <a:ext cx="3939436" cy="2884118"/>
          </a:xfrm>
          <a:prstGeom prst="rect">
            <a:avLst/>
          </a:prstGeom>
        </p:spPr>
        <p:txBody>
          <a:bodyPr>
            <a:normAutofit/>
          </a:bodyPr>
          <a:lstStyle>
            <a:lvl1pPr marL="174625" indent="-174625">
              <a:buClr>
                <a:schemeClr val="accent1"/>
              </a:buClr>
              <a:defRPr sz="1400" b="1">
                <a:latin typeface="Arial" pitchFamily="34" charset="0"/>
                <a:cs typeface="Arial" pitchFamily="34" charset="0"/>
              </a:defRPr>
            </a:lvl1pPr>
            <a:lvl2pPr marL="450850" indent="-276225">
              <a:buClr>
                <a:schemeClr val="bg2">
                  <a:lumMod val="10000"/>
                </a:schemeClr>
              </a:buClr>
              <a:defRPr sz="1400">
                <a:latin typeface="Arial" pitchFamily="34" charset="0"/>
                <a:cs typeface="Arial" pitchFamily="34" charset="0"/>
              </a:defRPr>
            </a:lvl2pPr>
            <a:lvl3pPr>
              <a:defRPr sz="16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pPr lvl="0"/>
            <a:r>
              <a:rPr lang="en-US" dirty="0"/>
              <a:t>Click to edit Master text styles</a:t>
            </a:r>
          </a:p>
          <a:p>
            <a:pPr lvl="1"/>
            <a:r>
              <a:rPr lang="en-US" dirty="0"/>
              <a:t>Second level</a:t>
            </a:r>
          </a:p>
        </p:txBody>
      </p:sp>
      <p:sp>
        <p:nvSpPr>
          <p:cNvPr id="7" name="Rectangle 6"/>
          <p:cNvSpPr/>
          <p:nvPr userDrawn="1"/>
        </p:nvSpPr>
        <p:spPr>
          <a:xfrm>
            <a:off x="0" y="881141"/>
            <a:ext cx="9144000" cy="36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Slide Number Placeholder 5"/>
          <p:cNvSpPr>
            <a:spLocks noGrp="1"/>
          </p:cNvSpPr>
          <p:nvPr>
            <p:ph type="sldNum" sz="quarter" idx="12"/>
          </p:nvPr>
        </p:nvSpPr>
        <p:spPr>
          <a:xfrm>
            <a:off x="6553200" y="6356350"/>
            <a:ext cx="2133600" cy="365125"/>
          </a:xfrm>
          <a:prstGeom prst="rect">
            <a:avLst/>
          </a:prstGeom>
        </p:spPr>
        <p:txBody>
          <a:bodyPr/>
          <a:lstStyle>
            <a:lvl1pPr algn="r">
              <a:defRPr sz="1400">
                <a:latin typeface="Arial" pitchFamily="34" charset="0"/>
                <a:cs typeface="Arial" pitchFamily="34" charset="0"/>
              </a:defRPr>
            </a:lvl1pPr>
          </a:lstStyle>
          <a:p>
            <a:fld id="{87416677-3A77-4F3F-AE0C-115324C08D37}" type="slidenum">
              <a:rPr lang="en-GB" smtClean="0"/>
              <a:pPr/>
              <a:t>‹#›</a:t>
            </a:fld>
            <a:endParaRPr lang="en-GB" dirty="0"/>
          </a:p>
        </p:txBody>
      </p:sp>
      <p:sp>
        <p:nvSpPr>
          <p:cNvPr id="9" name="Rectangle 8"/>
          <p:cNvSpPr/>
          <p:nvPr userDrawn="1"/>
        </p:nvSpPr>
        <p:spPr>
          <a:xfrm>
            <a:off x="0" y="843563"/>
            <a:ext cx="9144000" cy="3600"/>
          </a:xfrm>
          <a:prstGeom prst="rect">
            <a:avLst/>
          </a:prstGeom>
          <a:solidFill>
            <a:srgbClr val="00B0F0"/>
          </a:solidFill>
          <a:ln>
            <a:solidFill>
              <a:srgbClr val="78B8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2" name="Straight Connector 11"/>
          <p:cNvCxnSpPr/>
          <p:nvPr userDrawn="1"/>
        </p:nvCxnSpPr>
        <p:spPr>
          <a:xfrm flipV="1">
            <a:off x="388307" y="2304789"/>
            <a:ext cx="395822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Content Placeholder 2"/>
          <p:cNvSpPr>
            <a:spLocks noGrp="1"/>
          </p:cNvSpPr>
          <p:nvPr>
            <p:ph idx="13"/>
          </p:nvPr>
        </p:nvSpPr>
        <p:spPr>
          <a:xfrm>
            <a:off x="4853835" y="2627334"/>
            <a:ext cx="3939436" cy="2884118"/>
          </a:xfrm>
          <a:prstGeom prst="rect">
            <a:avLst/>
          </a:prstGeom>
        </p:spPr>
        <p:txBody>
          <a:bodyPr>
            <a:normAutofit/>
          </a:bodyPr>
          <a:lstStyle>
            <a:lvl1pPr marL="174625" indent="-174625">
              <a:buClr>
                <a:schemeClr val="accent1"/>
              </a:buClr>
              <a:defRPr sz="1400" b="1">
                <a:latin typeface="Arial" pitchFamily="34" charset="0"/>
                <a:cs typeface="Arial" pitchFamily="34" charset="0"/>
              </a:defRPr>
            </a:lvl1pPr>
            <a:lvl2pPr marL="450850" indent="-276225">
              <a:buClr>
                <a:schemeClr val="bg2">
                  <a:lumMod val="10000"/>
                </a:schemeClr>
              </a:buClr>
              <a:defRPr sz="1400">
                <a:latin typeface="Arial" pitchFamily="34" charset="0"/>
                <a:cs typeface="Arial" pitchFamily="34" charset="0"/>
              </a:defRPr>
            </a:lvl2pPr>
            <a:lvl3pPr>
              <a:defRPr sz="16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pPr lvl="0"/>
            <a:r>
              <a:rPr lang="en-US" dirty="0"/>
              <a:t>Click to edit Master text styles</a:t>
            </a:r>
          </a:p>
          <a:p>
            <a:pPr lvl="1"/>
            <a:r>
              <a:rPr lang="en-US" dirty="0"/>
              <a:t>Second level</a:t>
            </a:r>
          </a:p>
        </p:txBody>
      </p:sp>
      <p:cxnSp>
        <p:nvCxnSpPr>
          <p:cNvPr id="14" name="Straight Connector 13"/>
          <p:cNvCxnSpPr/>
          <p:nvPr userDrawn="1"/>
        </p:nvCxnSpPr>
        <p:spPr>
          <a:xfrm flipV="1">
            <a:off x="4797468" y="2304789"/>
            <a:ext cx="395822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 Placeholder 17"/>
          <p:cNvSpPr>
            <a:spLocks noGrp="1"/>
          </p:cNvSpPr>
          <p:nvPr>
            <p:ph type="body" sz="quarter" idx="16"/>
          </p:nvPr>
        </p:nvSpPr>
        <p:spPr>
          <a:xfrm>
            <a:off x="376064" y="1816775"/>
            <a:ext cx="4044950" cy="400050"/>
          </a:xfrm>
          <a:prstGeom prst="rect">
            <a:avLst/>
          </a:prstGeom>
        </p:spPr>
        <p:txBody>
          <a:bodyPr/>
          <a:lstStyle>
            <a:lvl1pPr algn="ctr">
              <a:buNone/>
              <a:defRPr sz="1600" b="1"/>
            </a:lvl1pPr>
            <a:lvl2pPr>
              <a:defRPr sz="1600"/>
            </a:lvl2pPr>
            <a:lvl3pPr>
              <a:defRPr sz="1600"/>
            </a:lvl3pPr>
            <a:lvl4pPr>
              <a:defRPr sz="1600"/>
            </a:lvl4pPr>
            <a:lvl5pPr>
              <a:defRPr sz="1600"/>
            </a:lvl5pPr>
          </a:lstStyle>
          <a:p>
            <a:pPr lvl="0"/>
            <a:r>
              <a:rPr lang="en-US" dirty="0"/>
              <a:t>Click to edit Master text styles</a:t>
            </a:r>
          </a:p>
        </p:txBody>
      </p:sp>
      <p:sp>
        <p:nvSpPr>
          <p:cNvPr id="19" name="Text Placeholder 17"/>
          <p:cNvSpPr>
            <a:spLocks noGrp="1"/>
          </p:cNvSpPr>
          <p:nvPr>
            <p:ph type="body" sz="quarter" idx="17"/>
          </p:nvPr>
        </p:nvSpPr>
        <p:spPr>
          <a:xfrm>
            <a:off x="4810278" y="1816775"/>
            <a:ext cx="4044950" cy="400050"/>
          </a:xfrm>
          <a:prstGeom prst="rect">
            <a:avLst/>
          </a:prstGeom>
        </p:spPr>
        <p:txBody>
          <a:bodyPr/>
          <a:lstStyle>
            <a:lvl1pPr algn="ctr">
              <a:buNone/>
              <a:defRPr sz="1600" b="1"/>
            </a:lvl1pPr>
            <a:lvl2pPr>
              <a:defRPr sz="1600"/>
            </a:lvl2pPr>
            <a:lvl3pPr>
              <a:defRPr sz="1600"/>
            </a:lvl3pPr>
            <a:lvl4pPr>
              <a:defRPr sz="1600"/>
            </a:lvl4pPr>
            <a:lvl5pPr>
              <a:defRPr sz="1600"/>
            </a:lvl5pPr>
          </a:lstStyle>
          <a:p>
            <a:pPr lvl="0"/>
            <a:r>
              <a:rPr lang="en-US" dirty="0"/>
              <a:t>Click to edit Master text styles</a:t>
            </a:r>
          </a:p>
        </p:txBody>
      </p:sp>
      <p:sp>
        <p:nvSpPr>
          <p:cNvPr id="20" name="Title 12"/>
          <p:cNvSpPr>
            <a:spLocks noGrp="1"/>
          </p:cNvSpPr>
          <p:nvPr>
            <p:ph type="title"/>
          </p:nvPr>
        </p:nvSpPr>
        <p:spPr>
          <a:xfrm>
            <a:off x="319314" y="80222"/>
            <a:ext cx="8490857" cy="696392"/>
          </a:xfrm>
          <a:prstGeom prst="rect">
            <a:avLst/>
          </a:prstGeom>
        </p:spPr>
        <p:txBody>
          <a:bodyPr anchor="ctr" anchorCtr="0">
            <a:normAutofit/>
          </a:bodyPr>
          <a:lstStyle>
            <a:lvl1pPr algn="l">
              <a:defRPr sz="2400" b="1">
                <a:latin typeface="Arial" pitchFamily="34" charset="0"/>
                <a:cs typeface="Arial" pitchFamily="34" charset="0"/>
              </a:defRPr>
            </a:lvl1pPr>
          </a:lstStyle>
          <a:p>
            <a:r>
              <a:rPr lang="en-US" dirty="0"/>
              <a:t>Click to edit Master title style</a:t>
            </a:r>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auto">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628" y="1640"/>
          <a:ext cx="1619" cy="1619"/>
        </p:xfrm>
        <a:graphic>
          <a:graphicData uri="http://schemas.openxmlformats.org/presentationml/2006/ole">
            <mc:AlternateContent xmlns:mc="http://schemas.openxmlformats.org/markup-compatibility/2006">
              <mc:Choice xmlns:v="urn:schemas-microsoft-com:vml" Requires="v">
                <p:oleObj spid="_x0000_s277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628" y="1640"/>
                        <a:ext cx="1619" cy="1619"/>
                      </a:xfrm>
                      <a:prstGeom prst="rect">
                        <a:avLst/>
                      </a:prstGeom>
                    </p:spPr>
                  </p:pic>
                </p:oleObj>
              </mc:Fallback>
            </mc:AlternateContent>
          </a:graphicData>
        </a:graphic>
      </p:graphicFrame>
      <p:sp>
        <p:nvSpPr>
          <p:cNvPr id="13314" name="Rectangle 1026"/>
          <p:cNvSpPr>
            <a:spLocks noGrp="1" noChangeArrowheads="1"/>
          </p:cNvSpPr>
          <p:nvPr userDrawn="1">
            <p:ph type="ctrTitle"/>
          </p:nvPr>
        </p:nvSpPr>
        <p:spPr bwMode="auto">
          <a:xfrm>
            <a:off x="3054347" y="2642644"/>
            <a:ext cx="5656059" cy="397929"/>
          </a:xfrm>
          <a:prstGeom prst="rect">
            <a:avLst/>
          </a:prstGeom>
        </p:spPr>
        <p:txBody>
          <a:bodyPr wrap="square" anchor="t">
            <a:spAutoFit/>
          </a:bodyPr>
          <a:lstStyle>
            <a:lvl1pPr algn="r">
              <a:defRPr sz="2586" b="0" baseline="0">
                <a:solidFill>
                  <a:schemeClr val="tx2"/>
                </a:solidFill>
                <a:latin typeface="Georgia" panose="02040502050405020303" pitchFamily="18" charset="0"/>
                <a:ea typeface="Arial Unicode MS" pitchFamily="34" charset="-128"/>
                <a:cs typeface="Arial Unicode MS" pitchFamily="34" charset="-128"/>
              </a:defRPr>
            </a:lvl1pPr>
          </a:lstStyle>
          <a:p>
            <a:pPr lvl="0"/>
            <a:r>
              <a:rPr lang="en-US" noProof="0"/>
              <a:t>Click to edit Master title style</a:t>
            </a:r>
            <a:endParaRPr lang="en-US" noProof="0" dirty="0"/>
          </a:p>
        </p:txBody>
      </p:sp>
      <p:sp>
        <p:nvSpPr>
          <p:cNvPr id="13315" name="Rectangle 1027"/>
          <p:cNvSpPr>
            <a:spLocks noGrp="1" noChangeArrowheads="1"/>
          </p:cNvSpPr>
          <p:nvPr userDrawn="1">
            <p:ph type="subTitle" idx="1"/>
          </p:nvPr>
        </p:nvSpPr>
        <p:spPr bwMode="auto">
          <a:xfrm>
            <a:off x="3054347" y="3585507"/>
            <a:ext cx="5656059" cy="227306"/>
          </a:xfrm>
        </p:spPr>
        <p:txBody>
          <a:bodyPr>
            <a:spAutoFit/>
          </a:bodyPr>
          <a:lstStyle>
            <a:lvl1pPr algn="r">
              <a:defRPr sz="1477" baseline="0">
                <a:solidFill>
                  <a:schemeClr val="tx1">
                    <a:lumMod val="50000"/>
                    <a:lumOff val="50000"/>
                  </a:schemeClr>
                </a:solidFill>
                <a:latin typeface="Georgia" panose="02040502050405020303" pitchFamily="18" charset="0"/>
                <a:ea typeface="Arial Unicode MS" pitchFamily="34" charset="-128"/>
                <a:cs typeface="Arial Unicode MS" pitchFamily="34" charset="-128"/>
              </a:defRPr>
            </a:lvl1pPr>
          </a:lstStyle>
          <a:p>
            <a:pPr lvl="0"/>
            <a:r>
              <a:rPr lang="en-US" noProof="0"/>
              <a:t>Click to edit Master subtitle style</a:t>
            </a:r>
            <a:endParaRPr lang="en-US" noProof="0" dirty="0"/>
          </a:p>
        </p:txBody>
      </p:sp>
      <p:grpSp>
        <p:nvGrpSpPr>
          <p:cNvPr id="3" name="McK Title Elements" hidden="1"/>
          <p:cNvGrpSpPr/>
          <p:nvPr userDrawn="1"/>
        </p:nvGrpSpPr>
        <p:grpSpPr>
          <a:xfrm>
            <a:off x="3054343" y="5093338"/>
            <a:ext cx="5225605" cy="1075571"/>
            <a:chOff x="2993354" y="5582935"/>
            <a:chExt cx="5121275" cy="1054159"/>
          </a:xfrm>
        </p:grpSpPr>
        <p:sp>
          <p:nvSpPr>
            <p:cNvPr id="18" name="McK Document type"/>
            <p:cNvSpPr txBox="1">
              <a:spLocks noChangeArrowheads="1"/>
            </p:cNvSpPr>
            <p:nvPr/>
          </p:nvSpPr>
          <p:spPr bwMode="auto">
            <a:xfrm>
              <a:off x="2993354" y="5582935"/>
              <a:ext cx="4935538" cy="1948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fontAlgn="base" hangingPunct="1">
                <a:spcBef>
                  <a:spcPct val="0"/>
                </a:spcBef>
                <a:spcAft>
                  <a:spcPct val="0"/>
                </a:spcAft>
                <a:defRPr/>
              </a:pPr>
              <a:r>
                <a:rPr lang="en-US" sz="1292" dirty="0">
                  <a:solidFill>
                    <a:srgbClr val="000000"/>
                  </a:solidFill>
                  <a:latin typeface="Arial"/>
                </a:rPr>
                <a:t>Document type</a:t>
              </a:r>
            </a:p>
          </p:txBody>
        </p:sp>
        <p:sp>
          <p:nvSpPr>
            <p:cNvPr id="20" name="McK Date"/>
            <p:cNvSpPr txBox="1">
              <a:spLocks noChangeArrowheads="1"/>
            </p:cNvSpPr>
            <p:nvPr/>
          </p:nvSpPr>
          <p:spPr bwMode="auto">
            <a:xfrm>
              <a:off x="2993354" y="5851224"/>
              <a:ext cx="4935538" cy="1948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fontAlgn="base" hangingPunct="1">
                <a:spcBef>
                  <a:spcPct val="0"/>
                </a:spcBef>
                <a:spcAft>
                  <a:spcPct val="0"/>
                </a:spcAft>
                <a:defRPr/>
              </a:pPr>
              <a:r>
                <a:rPr lang="en-US" sz="1292" dirty="0">
                  <a:solidFill>
                    <a:srgbClr val="000000"/>
                  </a:solidFill>
                  <a:latin typeface="Arial"/>
                </a:rPr>
                <a:t>Date</a:t>
              </a:r>
            </a:p>
          </p:txBody>
        </p:sp>
        <p:sp>
          <p:nvSpPr>
            <p:cNvPr id="9" name="McK Disclaimer"/>
            <p:cNvSpPr>
              <a:spLocks noChangeArrowheads="1"/>
            </p:cNvSpPr>
            <p:nvPr userDrawn="1"/>
          </p:nvSpPr>
          <p:spPr bwMode="auto">
            <a:xfrm>
              <a:off x="2993354" y="6442215"/>
              <a:ext cx="5121275" cy="1948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743006" eaLnBrk="0" fontAlgn="base" hangingPunct="0">
                <a:spcBef>
                  <a:spcPct val="0"/>
                </a:spcBef>
                <a:spcAft>
                  <a:spcPct val="0"/>
                </a:spcAft>
              </a:pPr>
              <a:r>
                <a:rPr lang="en-US" sz="1292" b="1" dirty="0">
                  <a:solidFill>
                    <a:srgbClr val="000000"/>
                  </a:solidFill>
                </a:rPr>
                <a:t>CONFIDENTIAL</a:t>
              </a:r>
            </a:p>
          </p:txBody>
        </p:sp>
      </p:grpSp>
      <p:pic>
        <p:nvPicPr>
          <p:cNvPr id="14" name="Picture 13"/>
          <p:cNvPicPr>
            <a:picLocks noChangeAspect="1"/>
          </p:cNvPicPr>
          <p:nvPr userDrawn="1"/>
        </p:nvPicPr>
        <p:blipFill rotWithShape="1">
          <a:blip r:embed="rId6"/>
          <a:srcRect l="2097" t="10558" r="65891" b="11666"/>
          <a:stretch/>
        </p:blipFill>
        <p:spPr>
          <a:xfrm>
            <a:off x="227612" y="123290"/>
            <a:ext cx="1887283" cy="1986964"/>
          </a:xfrm>
          <a:prstGeom prst="rect">
            <a:avLst/>
          </a:prstGeom>
        </p:spPr>
      </p:pic>
      <p:pic>
        <p:nvPicPr>
          <p:cNvPr id="11" name="Picture 10"/>
          <p:cNvPicPr>
            <a:picLocks noChangeAspect="1"/>
          </p:cNvPicPr>
          <p:nvPr userDrawn="1"/>
        </p:nvPicPr>
        <p:blipFill>
          <a:blip r:embed="rId7"/>
          <a:stretch>
            <a:fillRect/>
          </a:stretch>
        </p:blipFill>
        <p:spPr>
          <a:xfrm>
            <a:off x="7395799" y="530283"/>
            <a:ext cx="1500041" cy="1390984"/>
          </a:xfrm>
          <a:prstGeom prst="rect">
            <a:avLst/>
          </a:prstGeom>
        </p:spPr>
      </p:pic>
    </p:spTree>
    <p:extLst>
      <p:ext uri="{BB962C8B-B14F-4D97-AF65-F5344CB8AC3E}">
        <p14:creationId xmlns:p14="http://schemas.microsoft.com/office/powerpoint/2010/main" val="3274270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bg bwMode="auto">
      <p:bgPr>
        <a:solidFill>
          <a:schemeClr val="bg1"/>
        </a:solidFill>
        <a:effectLst/>
      </p:bgPr>
    </p:bg>
    <p:spTree>
      <p:nvGrpSpPr>
        <p:cNvPr id="1" name=""/>
        <p:cNvGrpSpPr/>
        <p:nvPr/>
      </p:nvGrpSpPr>
      <p:grpSpPr>
        <a:xfrm>
          <a:off x="0" y="0"/>
          <a:ext cx="0" cy="0"/>
          <a:chOff x="0" y="0"/>
          <a:chExt cx="0" cy="0"/>
        </a:xfrm>
      </p:grpSpPr>
      <p:sp>
        <p:nvSpPr>
          <p:cNvPr id="2" name="McK 2. Slide Title"/>
          <p:cNvSpPr>
            <a:spLocks noGrp="1"/>
          </p:cNvSpPr>
          <p:nvPr>
            <p:ph type="title"/>
          </p:nvPr>
        </p:nvSpPr>
        <p:spPr bwMode="auto"/>
        <p:txBody>
          <a:bodyPr/>
          <a:lstStyle>
            <a:lvl1pPr>
              <a:defRPr>
                <a:solidFill>
                  <a:schemeClr val="accent6">
                    <a:lumMod val="75000"/>
                  </a:schemeClr>
                </a:solidFill>
                <a:latin typeface="Arial" panose="020B0604020202020204" pitchFamily="34" charset="0"/>
                <a:ea typeface="Arial Unicode MS" pitchFamily="34" charset="-128"/>
                <a:cs typeface="Arial" panose="020B0604020202020204" pitchFamily="34" charset="0"/>
              </a:defRPr>
            </a:lvl1pPr>
          </a:lstStyle>
          <a:p>
            <a:r>
              <a:rPr lang="en-US" dirty="0"/>
              <a:t>Click to edit Master title style</a:t>
            </a:r>
          </a:p>
        </p:txBody>
      </p:sp>
      <p:pic>
        <p:nvPicPr>
          <p:cNvPr id="4" name="Picture 3"/>
          <p:cNvPicPr>
            <a:picLocks noChangeAspect="1"/>
          </p:cNvPicPr>
          <p:nvPr userDrawn="1"/>
        </p:nvPicPr>
        <p:blipFill>
          <a:blip r:embed="rId2"/>
          <a:stretch>
            <a:fillRect/>
          </a:stretch>
        </p:blipFill>
        <p:spPr>
          <a:xfrm>
            <a:off x="8342073" y="64173"/>
            <a:ext cx="733960" cy="680599"/>
          </a:xfrm>
          <a:prstGeom prst="rect">
            <a:avLst/>
          </a:prstGeom>
        </p:spPr>
      </p:pic>
    </p:spTree>
    <p:extLst>
      <p:ext uri="{BB962C8B-B14F-4D97-AF65-F5344CB8AC3E}">
        <p14:creationId xmlns:p14="http://schemas.microsoft.com/office/powerpoint/2010/main" val="3852047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2_Custom Layout">
    <p:spTree>
      <p:nvGrpSpPr>
        <p:cNvPr id="1" name=""/>
        <p:cNvGrpSpPr/>
        <p:nvPr/>
      </p:nvGrpSpPr>
      <p:grpSpPr>
        <a:xfrm>
          <a:off x="0" y="0"/>
          <a:ext cx="0" cy="0"/>
          <a:chOff x="0" y="0"/>
          <a:chExt cx="0" cy="0"/>
        </a:xfrm>
      </p:grpSpPr>
      <p:sp>
        <p:nvSpPr>
          <p:cNvPr id="117" name="Shape 117"/>
          <p:cNvSpPr>
            <a:spLocks noGrp="1"/>
          </p:cNvSpPr>
          <p:nvPr>
            <p:ph type="title"/>
          </p:nvPr>
        </p:nvSpPr>
        <p:spPr>
          <a:xfrm>
            <a:off x="457557" y="1052061"/>
            <a:ext cx="8236038" cy="717862"/>
          </a:xfrm>
          <a:prstGeom prst="rect">
            <a:avLst/>
          </a:prstGeom>
        </p:spPr>
        <p:txBody>
          <a:bodyPr lIns="48818" tIns="48818" rIns="48818" bIns="48818"/>
          <a:lstStyle>
            <a:lvl1pPr algn="l" defTabSz="844066">
              <a:defRPr sz="4024">
                <a:latin typeface="Myriad Pro"/>
                <a:ea typeface="Myriad Pro"/>
                <a:cs typeface="Myriad Pro"/>
                <a:sym typeface="Myriad Pro"/>
              </a:defRPr>
            </a:lvl1pPr>
          </a:lstStyle>
          <a:p>
            <a:r>
              <a:t>Title Text</a:t>
            </a:r>
          </a:p>
        </p:txBody>
      </p:sp>
      <p:sp>
        <p:nvSpPr>
          <p:cNvPr id="118" name="Shape 118"/>
          <p:cNvSpPr>
            <a:spLocks noGrp="1"/>
          </p:cNvSpPr>
          <p:nvPr>
            <p:ph type="body" idx="1"/>
          </p:nvPr>
        </p:nvSpPr>
        <p:spPr>
          <a:xfrm>
            <a:off x="457677" y="2113179"/>
            <a:ext cx="8235798" cy="2603762"/>
          </a:xfrm>
          <a:prstGeom prst="rect">
            <a:avLst/>
          </a:prstGeom>
        </p:spPr>
        <p:txBody>
          <a:bodyPr lIns="48818" tIns="48818" rIns="48818" bIns="48818" anchor="t"/>
          <a:lstStyle>
            <a:lvl1pPr marL="306015" indent="-306015" defTabSz="844066">
              <a:spcBef>
                <a:spcPts val="649"/>
              </a:spcBef>
              <a:buSzPct val="100000"/>
              <a:buFont typeface="Arial"/>
              <a:defRPr sz="2856">
                <a:latin typeface="Myriad Pro"/>
                <a:ea typeface="Myriad Pro"/>
                <a:cs typeface="Myriad Pro"/>
                <a:sym typeface="Myriad Pro"/>
              </a:defRPr>
            </a:lvl1pPr>
            <a:lvl2pPr marL="588185" indent="-291443" defTabSz="844066">
              <a:spcBef>
                <a:spcPts val="649"/>
              </a:spcBef>
              <a:buSzPct val="100000"/>
              <a:buFont typeface="Arial"/>
              <a:buChar char="–"/>
              <a:defRPr sz="2856">
                <a:latin typeface="Myriad Pro"/>
                <a:ea typeface="Myriad Pro"/>
                <a:cs typeface="Myriad Pro"/>
                <a:sym typeface="Myriad Pro"/>
              </a:defRPr>
            </a:lvl2pPr>
            <a:lvl3pPr marL="877325" indent="-283840" defTabSz="844066">
              <a:spcBef>
                <a:spcPts val="649"/>
              </a:spcBef>
              <a:buSzPct val="100000"/>
              <a:buFont typeface="Arial"/>
              <a:defRPr sz="2856">
                <a:latin typeface="Myriad Pro"/>
                <a:ea typeface="Myriad Pro"/>
                <a:cs typeface="Myriad Pro"/>
                <a:sym typeface="Myriad Pro"/>
              </a:defRPr>
            </a:lvl3pPr>
            <a:lvl4pPr marL="1216643" indent="-326416" defTabSz="844066">
              <a:spcBef>
                <a:spcPts val="649"/>
              </a:spcBef>
              <a:buSzPct val="100000"/>
              <a:buFont typeface="Arial"/>
              <a:buChar char="–"/>
              <a:defRPr sz="2856">
                <a:latin typeface="Myriad Pro"/>
                <a:ea typeface="Myriad Pro"/>
                <a:cs typeface="Myriad Pro"/>
                <a:sym typeface="Myriad Pro"/>
              </a:defRPr>
            </a:lvl4pPr>
            <a:lvl5pPr marL="1513385" indent="-326416" defTabSz="844066">
              <a:spcBef>
                <a:spcPts val="649"/>
              </a:spcBef>
              <a:buSzPct val="100000"/>
              <a:buFont typeface="Arial"/>
              <a:buChar char="»"/>
              <a:defRPr sz="2856">
                <a:latin typeface="Myriad Pro"/>
                <a:ea typeface="Myriad Pro"/>
                <a:cs typeface="Myriad Pro"/>
                <a:sym typeface="Myriad Pro"/>
              </a:defRPr>
            </a:lvl5pPr>
          </a:lstStyle>
          <a:p>
            <a:r>
              <a:t>Body Level One</a:t>
            </a:r>
          </a:p>
          <a:p>
            <a:pPr lvl="1"/>
            <a:r>
              <a:t>Body Level Two</a:t>
            </a:r>
          </a:p>
          <a:p>
            <a:pPr lvl="2"/>
            <a:r>
              <a:t>Body Level Three</a:t>
            </a:r>
          </a:p>
          <a:p>
            <a:pPr lvl="3"/>
            <a:r>
              <a:t>Body Level Four</a:t>
            </a:r>
          </a:p>
          <a:p>
            <a:pPr lvl="4"/>
            <a:r>
              <a:t>Body Level Five</a:t>
            </a:r>
          </a:p>
        </p:txBody>
      </p:sp>
      <p:sp>
        <p:nvSpPr>
          <p:cNvPr id="120" name="Shape 120"/>
          <p:cNvSpPr>
            <a:spLocks noGrp="1"/>
          </p:cNvSpPr>
          <p:nvPr>
            <p:ph type="sldNum" sz="quarter" idx="2"/>
          </p:nvPr>
        </p:nvSpPr>
        <p:spPr>
          <a:xfrm>
            <a:off x="8855971" y="5755249"/>
            <a:ext cx="216637" cy="220456"/>
          </a:xfrm>
          <a:prstGeom prst="rect">
            <a:avLst/>
          </a:prstGeom>
        </p:spPr>
        <p:txBody>
          <a:bodyPr lIns="48818" tIns="48818" rIns="48818" bIns="48818" anchor="ctr"/>
          <a:lstStyle>
            <a:lvl1pPr algn="r" defTabSz="844052">
              <a:lnSpc>
                <a:spcPct val="95000"/>
              </a:lnSpc>
              <a:defRPr sz="908">
                <a:solidFill>
                  <a:srgbClr val="8C8C8C"/>
                </a:solidFill>
                <a:latin typeface="Myriad Pro"/>
                <a:ea typeface="Myriad Pro"/>
                <a:cs typeface="Myriad Pro"/>
                <a:sym typeface="Myriad Pro"/>
              </a:defRPr>
            </a:lvl1pPr>
          </a:lstStyle>
          <a:p>
            <a:pPr fontAlgn="base">
              <a:spcBef>
                <a:spcPct val="0"/>
              </a:spcBef>
              <a:spcAft>
                <a:spcPct val="0"/>
              </a:spcAft>
            </a:pPr>
            <a:fld id="{86CB4B4D-7CA3-9044-876B-883B54F8677D}" type="slidenum">
              <a:rPr/>
              <a:pPr fontAlgn="base">
                <a:spcBef>
                  <a:spcPct val="0"/>
                </a:spcBef>
                <a:spcAft>
                  <a:spcPct val="0"/>
                </a:spcAft>
              </a:pPr>
              <a:t>‹#›</a:t>
            </a:fld>
            <a:endParaRPr/>
          </a:p>
        </p:txBody>
      </p:sp>
    </p:spTree>
    <p:extLst>
      <p:ext uri="{BB962C8B-B14F-4D97-AF65-F5344CB8AC3E}">
        <p14:creationId xmlns:p14="http://schemas.microsoft.com/office/powerpoint/2010/main" val="3988174665"/>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auto">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628" y="1640"/>
          <a:ext cx="1619" cy="1619"/>
        </p:xfrm>
        <a:graphic>
          <a:graphicData uri="http://schemas.openxmlformats.org/presentationml/2006/ole">
            <mc:AlternateContent xmlns:mc="http://schemas.openxmlformats.org/markup-compatibility/2006">
              <mc:Choice xmlns:v="urn:schemas-microsoft-com:vml" Requires="v">
                <p:oleObj spid="_x0000_s892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628" y="1640"/>
                        <a:ext cx="1619" cy="1619"/>
                      </a:xfrm>
                      <a:prstGeom prst="rect">
                        <a:avLst/>
                      </a:prstGeom>
                    </p:spPr>
                  </p:pic>
                </p:oleObj>
              </mc:Fallback>
            </mc:AlternateContent>
          </a:graphicData>
        </a:graphic>
      </p:graphicFrame>
      <p:sp>
        <p:nvSpPr>
          <p:cNvPr id="13314" name="Rectangle 1026"/>
          <p:cNvSpPr>
            <a:spLocks noGrp="1" noChangeArrowheads="1"/>
          </p:cNvSpPr>
          <p:nvPr userDrawn="1">
            <p:ph type="ctrTitle"/>
          </p:nvPr>
        </p:nvSpPr>
        <p:spPr bwMode="auto">
          <a:xfrm>
            <a:off x="3054347" y="2642644"/>
            <a:ext cx="5656059" cy="397929"/>
          </a:xfrm>
          <a:prstGeom prst="rect">
            <a:avLst/>
          </a:prstGeom>
        </p:spPr>
        <p:txBody>
          <a:bodyPr wrap="square" anchor="t">
            <a:spAutoFit/>
          </a:bodyPr>
          <a:lstStyle>
            <a:lvl1pPr algn="r">
              <a:defRPr sz="2586" b="0" baseline="0">
                <a:solidFill>
                  <a:schemeClr val="tx2"/>
                </a:solidFill>
                <a:latin typeface="Georgia" panose="02040502050405020303" pitchFamily="18" charset="0"/>
                <a:ea typeface="Arial Unicode MS" pitchFamily="34" charset="-128"/>
                <a:cs typeface="Arial Unicode MS" pitchFamily="34" charset="-128"/>
              </a:defRPr>
            </a:lvl1pPr>
          </a:lstStyle>
          <a:p>
            <a:pPr lvl="0"/>
            <a:r>
              <a:rPr lang="en-US" noProof="0"/>
              <a:t>Click to edit Master title style</a:t>
            </a:r>
            <a:endParaRPr lang="en-US" noProof="0" dirty="0"/>
          </a:p>
        </p:txBody>
      </p:sp>
      <p:sp>
        <p:nvSpPr>
          <p:cNvPr id="13315" name="Rectangle 1027"/>
          <p:cNvSpPr>
            <a:spLocks noGrp="1" noChangeArrowheads="1"/>
          </p:cNvSpPr>
          <p:nvPr userDrawn="1">
            <p:ph type="subTitle" idx="1"/>
          </p:nvPr>
        </p:nvSpPr>
        <p:spPr bwMode="auto">
          <a:xfrm>
            <a:off x="3054347" y="3585507"/>
            <a:ext cx="5656059" cy="227306"/>
          </a:xfrm>
        </p:spPr>
        <p:txBody>
          <a:bodyPr>
            <a:spAutoFit/>
          </a:bodyPr>
          <a:lstStyle>
            <a:lvl1pPr algn="r">
              <a:defRPr sz="1477" baseline="0">
                <a:solidFill>
                  <a:schemeClr val="tx1">
                    <a:lumMod val="50000"/>
                    <a:lumOff val="50000"/>
                  </a:schemeClr>
                </a:solidFill>
                <a:latin typeface="Georgia" panose="02040502050405020303" pitchFamily="18" charset="0"/>
                <a:ea typeface="Arial Unicode MS" pitchFamily="34" charset="-128"/>
                <a:cs typeface="Arial Unicode MS" pitchFamily="34" charset="-128"/>
              </a:defRPr>
            </a:lvl1pPr>
          </a:lstStyle>
          <a:p>
            <a:pPr lvl="0"/>
            <a:r>
              <a:rPr lang="en-US" noProof="0"/>
              <a:t>Click to edit Master subtitle style</a:t>
            </a:r>
            <a:endParaRPr lang="en-US" noProof="0" dirty="0"/>
          </a:p>
        </p:txBody>
      </p:sp>
      <p:grpSp>
        <p:nvGrpSpPr>
          <p:cNvPr id="3" name="McK Title Elements" hidden="1"/>
          <p:cNvGrpSpPr/>
          <p:nvPr userDrawn="1"/>
        </p:nvGrpSpPr>
        <p:grpSpPr>
          <a:xfrm>
            <a:off x="3054343" y="5093338"/>
            <a:ext cx="5225605" cy="1075571"/>
            <a:chOff x="2993354" y="5582935"/>
            <a:chExt cx="5121275" cy="1054159"/>
          </a:xfrm>
        </p:grpSpPr>
        <p:sp>
          <p:nvSpPr>
            <p:cNvPr id="18" name="McK Document type"/>
            <p:cNvSpPr txBox="1">
              <a:spLocks noChangeArrowheads="1"/>
            </p:cNvSpPr>
            <p:nvPr/>
          </p:nvSpPr>
          <p:spPr bwMode="auto">
            <a:xfrm>
              <a:off x="2993354" y="5582935"/>
              <a:ext cx="4935538" cy="1948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fontAlgn="base" hangingPunct="1">
                <a:spcBef>
                  <a:spcPct val="0"/>
                </a:spcBef>
                <a:spcAft>
                  <a:spcPct val="0"/>
                </a:spcAft>
                <a:defRPr/>
              </a:pPr>
              <a:r>
                <a:rPr lang="en-US" sz="1292" dirty="0">
                  <a:solidFill>
                    <a:srgbClr val="000000"/>
                  </a:solidFill>
                  <a:latin typeface="Arial"/>
                </a:rPr>
                <a:t>Document type</a:t>
              </a:r>
            </a:p>
          </p:txBody>
        </p:sp>
        <p:sp>
          <p:nvSpPr>
            <p:cNvPr id="20" name="McK Date"/>
            <p:cNvSpPr txBox="1">
              <a:spLocks noChangeArrowheads="1"/>
            </p:cNvSpPr>
            <p:nvPr/>
          </p:nvSpPr>
          <p:spPr bwMode="auto">
            <a:xfrm>
              <a:off x="2993354" y="5851224"/>
              <a:ext cx="4935538" cy="1948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fontAlgn="base" hangingPunct="1">
                <a:spcBef>
                  <a:spcPct val="0"/>
                </a:spcBef>
                <a:spcAft>
                  <a:spcPct val="0"/>
                </a:spcAft>
                <a:defRPr/>
              </a:pPr>
              <a:r>
                <a:rPr lang="en-US" sz="1292" dirty="0">
                  <a:solidFill>
                    <a:srgbClr val="000000"/>
                  </a:solidFill>
                  <a:latin typeface="Arial"/>
                </a:rPr>
                <a:t>Date</a:t>
              </a:r>
            </a:p>
          </p:txBody>
        </p:sp>
        <p:sp>
          <p:nvSpPr>
            <p:cNvPr id="9" name="McK Disclaimer"/>
            <p:cNvSpPr>
              <a:spLocks noChangeArrowheads="1"/>
            </p:cNvSpPr>
            <p:nvPr userDrawn="1"/>
          </p:nvSpPr>
          <p:spPr bwMode="auto">
            <a:xfrm>
              <a:off x="2993354" y="6442215"/>
              <a:ext cx="5121275" cy="1948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743006" eaLnBrk="0" fontAlgn="base" hangingPunct="0">
                <a:spcBef>
                  <a:spcPct val="0"/>
                </a:spcBef>
                <a:spcAft>
                  <a:spcPct val="0"/>
                </a:spcAft>
              </a:pPr>
              <a:r>
                <a:rPr lang="en-US" sz="1292" b="1" dirty="0">
                  <a:solidFill>
                    <a:srgbClr val="000000"/>
                  </a:solidFill>
                </a:rPr>
                <a:t>CONFIDENTIAL</a:t>
              </a:r>
            </a:p>
          </p:txBody>
        </p:sp>
      </p:grpSp>
      <p:pic>
        <p:nvPicPr>
          <p:cNvPr id="14" name="Picture 13"/>
          <p:cNvPicPr>
            <a:picLocks noChangeAspect="1"/>
          </p:cNvPicPr>
          <p:nvPr userDrawn="1"/>
        </p:nvPicPr>
        <p:blipFill rotWithShape="1">
          <a:blip r:embed="rId6"/>
          <a:srcRect l="2097" t="10558" r="65891" b="11666"/>
          <a:stretch/>
        </p:blipFill>
        <p:spPr>
          <a:xfrm>
            <a:off x="227612" y="123290"/>
            <a:ext cx="1887283" cy="1986964"/>
          </a:xfrm>
          <a:prstGeom prst="rect">
            <a:avLst/>
          </a:prstGeom>
        </p:spPr>
      </p:pic>
      <p:pic>
        <p:nvPicPr>
          <p:cNvPr id="11" name="Picture 10"/>
          <p:cNvPicPr>
            <a:picLocks noChangeAspect="1"/>
          </p:cNvPicPr>
          <p:nvPr userDrawn="1"/>
        </p:nvPicPr>
        <p:blipFill>
          <a:blip r:embed="rId7"/>
          <a:stretch>
            <a:fillRect/>
          </a:stretch>
        </p:blipFill>
        <p:spPr>
          <a:xfrm>
            <a:off x="7395799" y="530283"/>
            <a:ext cx="1500041" cy="1390984"/>
          </a:xfrm>
          <a:prstGeom prst="rect">
            <a:avLst/>
          </a:prstGeom>
        </p:spPr>
      </p:pic>
    </p:spTree>
    <p:extLst>
      <p:ext uri="{BB962C8B-B14F-4D97-AF65-F5344CB8AC3E}">
        <p14:creationId xmlns:p14="http://schemas.microsoft.com/office/powerpoint/2010/main" val="2856645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bg bwMode="auto">
      <p:bgPr>
        <a:solidFill>
          <a:schemeClr val="bg1"/>
        </a:solidFill>
        <a:effectLst/>
      </p:bgPr>
    </p:bg>
    <p:spTree>
      <p:nvGrpSpPr>
        <p:cNvPr id="1" name=""/>
        <p:cNvGrpSpPr/>
        <p:nvPr/>
      </p:nvGrpSpPr>
      <p:grpSpPr>
        <a:xfrm>
          <a:off x="0" y="0"/>
          <a:ext cx="0" cy="0"/>
          <a:chOff x="0" y="0"/>
          <a:chExt cx="0" cy="0"/>
        </a:xfrm>
      </p:grpSpPr>
      <p:sp>
        <p:nvSpPr>
          <p:cNvPr id="2" name="McK 2. Slide Title"/>
          <p:cNvSpPr>
            <a:spLocks noGrp="1"/>
          </p:cNvSpPr>
          <p:nvPr>
            <p:ph type="title"/>
          </p:nvPr>
        </p:nvSpPr>
        <p:spPr bwMode="auto"/>
        <p:txBody>
          <a:bodyPr/>
          <a:lstStyle>
            <a:lvl1pPr>
              <a:defRPr>
                <a:solidFill>
                  <a:schemeClr val="accent6">
                    <a:lumMod val="75000"/>
                  </a:schemeClr>
                </a:solidFill>
                <a:latin typeface="Arial" panose="020B0604020202020204" pitchFamily="34" charset="0"/>
                <a:ea typeface="Arial Unicode MS" pitchFamily="34" charset="-128"/>
                <a:cs typeface="Arial" panose="020B0604020202020204" pitchFamily="34" charset="0"/>
              </a:defRPr>
            </a:lvl1pPr>
          </a:lstStyle>
          <a:p>
            <a:r>
              <a:rPr lang="en-US" dirty="0"/>
              <a:t>Click to edit Master title style</a:t>
            </a:r>
          </a:p>
        </p:txBody>
      </p:sp>
      <p:pic>
        <p:nvPicPr>
          <p:cNvPr id="4" name="Picture 3"/>
          <p:cNvPicPr>
            <a:picLocks noChangeAspect="1"/>
          </p:cNvPicPr>
          <p:nvPr userDrawn="1"/>
        </p:nvPicPr>
        <p:blipFill>
          <a:blip r:embed="rId2"/>
          <a:stretch>
            <a:fillRect/>
          </a:stretch>
        </p:blipFill>
        <p:spPr>
          <a:xfrm>
            <a:off x="8342073" y="64173"/>
            <a:ext cx="733960" cy="680599"/>
          </a:xfrm>
          <a:prstGeom prst="rect">
            <a:avLst/>
          </a:prstGeom>
        </p:spPr>
      </p:pic>
    </p:spTree>
    <p:extLst>
      <p:ext uri="{BB962C8B-B14F-4D97-AF65-F5344CB8AC3E}">
        <p14:creationId xmlns:p14="http://schemas.microsoft.com/office/powerpoint/2010/main" val="641189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2_Custom Layout">
    <p:spTree>
      <p:nvGrpSpPr>
        <p:cNvPr id="1" name=""/>
        <p:cNvGrpSpPr/>
        <p:nvPr/>
      </p:nvGrpSpPr>
      <p:grpSpPr>
        <a:xfrm>
          <a:off x="0" y="0"/>
          <a:ext cx="0" cy="0"/>
          <a:chOff x="0" y="0"/>
          <a:chExt cx="0" cy="0"/>
        </a:xfrm>
      </p:grpSpPr>
      <p:sp>
        <p:nvSpPr>
          <p:cNvPr id="117" name="Shape 117"/>
          <p:cNvSpPr>
            <a:spLocks noGrp="1"/>
          </p:cNvSpPr>
          <p:nvPr>
            <p:ph type="title"/>
          </p:nvPr>
        </p:nvSpPr>
        <p:spPr>
          <a:xfrm>
            <a:off x="457557" y="1052061"/>
            <a:ext cx="8236038" cy="717862"/>
          </a:xfrm>
          <a:prstGeom prst="rect">
            <a:avLst/>
          </a:prstGeom>
        </p:spPr>
        <p:txBody>
          <a:bodyPr lIns="48818" tIns="48818" rIns="48818" bIns="48818"/>
          <a:lstStyle>
            <a:lvl1pPr algn="l" defTabSz="844066">
              <a:defRPr sz="4024">
                <a:latin typeface="Myriad Pro"/>
                <a:ea typeface="Myriad Pro"/>
                <a:cs typeface="Myriad Pro"/>
                <a:sym typeface="Myriad Pro"/>
              </a:defRPr>
            </a:lvl1pPr>
          </a:lstStyle>
          <a:p>
            <a:r>
              <a:t>Title Text</a:t>
            </a:r>
          </a:p>
        </p:txBody>
      </p:sp>
      <p:sp>
        <p:nvSpPr>
          <p:cNvPr id="118" name="Shape 118"/>
          <p:cNvSpPr>
            <a:spLocks noGrp="1"/>
          </p:cNvSpPr>
          <p:nvPr>
            <p:ph type="body" idx="1"/>
          </p:nvPr>
        </p:nvSpPr>
        <p:spPr>
          <a:xfrm>
            <a:off x="457677" y="2113179"/>
            <a:ext cx="8235798" cy="2603762"/>
          </a:xfrm>
          <a:prstGeom prst="rect">
            <a:avLst/>
          </a:prstGeom>
        </p:spPr>
        <p:txBody>
          <a:bodyPr lIns="48818" tIns="48818" rIns="48818" bIns="48818" anchor="t"/>
          <a:lstStyle>
            <a:lvl1pPr marL="306015" indent="-306015" defTabSz="844066">
              <a:spcBef>
                <a:spcPts val="649"/>
              </a:spcBef>
              <a:buSzPct val="100000"/>
              <a:buFont typeface="Arial"/>
              <a:defRPr sz="2856">
                <a:latin typeface="Myriad Pro"/>
                <a:ea typeface="Myriad Pro"/>
                <a:cs typeface="Myriad Pro"/>
                <a:sym typeface="Myriad Pro"/>
              </a:defRPr>
            </a:lvl1pPr>
            <a:lvl2pPr marL="588185" indent="-291443" defTabSz="844066">
              <a:spcBef>
                <a:spcPts val="649"/>
              </a:spcBef>
              <a:buSzPct val="100000"/>
              <a:buFont typeface="Arial"/>
              <a:buChar char="–"/>
              <a:defRPr sz="2856">
                <a:latin typeface="Myriad Pro"/>
                <a:ea typeface="Myriad Pro"/>
                <a:cs typeface="Myriad Pro"/>
                <a:sym typeface="Myriad Pro"/>
              </a:defRPr>
            </a:lvl2pPr>
            <a:lvl3pPr marL="877325" indent="-283840" defTabSz="844066">
              <a:spcBef>
                <a:spcPts val="649"/>
              </a:spcBef>
              <a:buSzPct val="100000"/>
              <a:buFont typeface="Arial"/>
              <a:defRPr sz="2856">
                <a:latin typeface="Myriad Pro"/>
                <a:ea typeface="Myriad Pro"/>
                <a:cs typeface="Myriad Pro"/>
                <a:sym typeface="Myriad Pro"/>
              </a:defRPr>
            </a:lvl3pPr>
            <a:lvl4pPr marL="1216643" indent="-326416" defTabSz="844066">
              <a:spcBef>
                <a:spcPts val="649"/>
              </a:spcBef>
              <a:buSzPct val="100000"/>
              <a:buFont typeface="Arial"/>
              <a:buChar char="–"/>
              <a:defRPr sz="2856">
                <a:latin typeface="Myriad Pro"/>
                <a:ea typeface="Myriad Pro"/>
                <a:cs typeface="Myriad Pro"/>
                <a:sym typeface="Myriad Pro"/>
              </a:defRPr>
            </a:lvl4pPr>
            <a:lvl5pPr marL="1513385" indent="-326416" defTabSz="844066">
              <a:spcBef>
                <a:spcPts val="649"/>
              </a:spcBef>
              <a:buSzPct val="100000"/>
              <a:buFont typeface="Arial"/>
              <a:buChar char="»"/>
              <a:defRPr sz="2856">
                <a:latin typeface="Myriad Pro"/>
                <a:ea typeface="Myriad Pro"/>
                <a:cs typeface="Myriad Pro"/>
                <a:sym typeface="Myriad Pro"/>
              </a:defRPr>
            </a:lvl5pPr>
          </a:lstStyle>
          <a:p>
            <a:r>
              <a:t>Body Level One</a:t>
            </a:r>
          </a:p>
          <a:p>
            <a:pPr lvl="1"/>
            <a:r>
              <a:t>Body Level Two</a:t>
            </a:r>
          </a:p>
          <a:p>
            <a:pPr lvl="2"/>
            <a:r>
              <a:t>Body Level Three</a:t>
            </a:r>
          </a:p>
          <a:p>
            <a:pPr lvl="3"/>
            <a:r>
              <a:t>Body Level Four</a:t>
            </a:r>
          </a:p>
          <a:p>
            <a:pPr lvl="4"/>
            <a:r>
              <a:t>Body Level Five</a:t>
            </a:r>
          </a:p>
        </p:txBody>
      </p:sp>
      <p:sp>
        <p:nvSpPr>
          <p:cNvPr id="120" name="Shape 120"/>
          <p:cNvSpPr>
            <a:spLocks noGrp="1"/>
          </p:cNvSpPr>
          <p:nvPr>
            <p:ph type="sldNum" sz="quarter" idx="2"/>
          </p:nvPr>
        </p:nvSpPr>
        <p:spPr>
          <a:xfrm>
            <a:off x="8855971" y="5755249"/>
            <a:ext cx="216637" cy="220456"/>
          </a:xfrm>
          <a:prstGeom prst="rect">
            <a:avLst/>
          </a:prstGeom>
        </p:spPr>
        <p:txBody>
          <a:bodyPr lIns="48818" tIns="48818" rIns="48818" bIns="48818" anchor="ctr"/>
          <a:lstStyle>
            <a:lvl1pPr algn="r" defTabSz="844052">
              <a:lnSpc>
                <a:spcPct val="95000"/>
              </a:lnSpc>
              <a:defRPr sz="908">
                <a:solidFill>
                  <a:srgbClr val="8C8C8C"/>
                </a:solidFill>
                <a:latin typeface="Myriad Pro"/>
                <a:ea typeface="Myriad Pro"/>
                <a:cs typeface="Myriad Pro"/>
                <a:sym typeface="Myriad Pro"/>
              </a:defRPr>
            </a:lvl1pPr>
          </a:lstStyle>
          <a:p>
            <a:pPr fontAlgn="base">
              <a:spcBef>
                <a:spcPct val="0"/>
              </a:spcBef>
              <a:spcAft>
                <a:spcPct val="0"/>
              </a:spcAft>
            </a:pPr>
            <a:fld id="{86CB4B4D-7CA3-9044-876B-883B54F8677D}" type="slidenum">
              <a:rPr/>
              <a:pPr fontAlgn="base">
                <a:spcBef>
                  <a:spcPct val="0"/>
                </a:spcBef>
                <a:spcAft>
                  <a:spcPct val="0"/>
                </a:spcAft>
              </a:pPr>
              <a:t>‹#›</a:t>
            </a:fld>
            <a:endParaRPr/>
          </a:p>
        </p:txBody>
      </p:sp>
    </p:spTree>
    <p:extLst>
      <p:ext uri="{BB962C8B-B14F-4D97-AF65-F5344CB8AC3E}">
        <p14:creationId xmlns:p14="http://schemas.microsoft.com/office/powerpoint/2010/main" val="179032174"/>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3.xml"/><Relationship Id="rId13" Type="http://schemas.openxmlformats.org/officeDocument/2006/relationships/tags" Target="../tags/tag8.xml"/><Relationship Id="rId18" Type="http://schemas.openxmlformats.org/officeDocument/2006/relationships/tags" Target="../tags/tag13.xml"/><Relationship Id="rId26" Type="http://schemas.openxmlformats.org/officeDocument/2006/relationships/tags" Target="../tags/tag21.xml"/><Relationship Id="rId3" Type="http://schemas.openxmlformats.org/officeDocument/2006/relationships/slideLayout" Target="../slideLayouts/slideLayout6.xml"/><Relationship Id="rId21" Type="http://schemas.openxmlformats.org/officeDocument/2006/relationships/tags" Target="../tags/tag16.xml"/><Relationship Id="rId7" Type="http://schemas.openxmlformats.org/officeDocument/2006/relationships/tags" Target="../tags/tag2.xml"/><Relationship Id="rId12" Type="http://schemas.openxmlformats.org/officeDocument/2006/relationships/tags" Target="../tags/tag7.xml"/><Relationship Id="rId17" Type="http://schemas.openxmlformats.org/officeDocument/2006/relationships/tags" Target="../tags/tag12.xml"/><Relationship Id="rId25" Type="http://schemas.openxmlformats.org/officeDocument/2006/relationships/tags" Target="../tags/tag20.xml"/><Relationship Id="rId2" Type="http://schemas.openxmlformats.org/officeDocument/2006/relationships/slideLayout" Target="../slideLayouts/slideLayout5.xml"/><Relationship Id="rId16" Type="http://schemas.openxmlformats.org/officeDocument/2006/relationships/tags" Target="../tags/tag11.xml"/><Relationship Id="rId20" Type="http://schemas.openxmlformats.org/officeDocument/2006/relationships/tags" Target="../tags/tag15.xml"/><Relationship Id="rId29"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tags" Target="../tags/tag1.xml"/><Relationship Id="rId11" Type="http://schemas.openxmlformats.org/officeDocument/2006/relationships/tags" Target="../tags/tag6.xml"/><Relationship Id="rId24" Type="http://schemas.openxmlformats.org/officeDocument/2006/relationships/tags" Target="../tags/tag19.xml"/><Relationship Id="rId5" Type="http://schemas.openxmlformats.org/officeDocument/2006/relationships/vmlDrawing" Target="../drawings/vmlDrawing1.vml"/><Relationship Id="rId15" Type="http://schemas.openxmlformats.org/officeDocument/2006/relationships/tags" Target="../tags/tag10.xml"/><Relationship Id="rId23" Type="http://schemas.openxmlformats.org/officeDocument/2006/relationships/tags" Target="../tags/tag18.xml"/><Relationship Id="rId28" Type="http://schemas.openxmlformats.org/officeDocument/2006/relationships/image" Target="../media/image2.emf"/><Relationship Id="rId10" Type="http://schemas.openxmlformats.org/officeDocument/2006/relationships/tags" Target="../tags/tag5.xml"/><Relationship Id="rId19" Type="http://schemas.openxmlformats.org/officeDocument/2006/relationships/tags" Target="../tags/tag14.xml"/><Relationship Id="rId4" Type="http://schemas.openxmlformats.org/officeDocument/2006/relationships/theme" Target="../theme/theme2.xml"/><Relationship Id="rId9" Type="http://schemas.openxmlformats.org/officeDocument/2006/relationships/tags" Target="../tags/tag4.xml"/><Relationship Id="rId14" Type="http://schemas.openxmlformats.org/officeDocument/2006/relationships/tags" Target="../tags/tag9.xml"/><Relationship Id="rId22" Type="http://schemas.openxmlformats.org/officeDocument/2006/relationships/tags" Target="../tags/tag17.xml"/><Relationship Id="rId27" Type="http://schemas.openxmlformats.org/officeDocument/2006/relationships/oleObject" Target="../embeddings/oleObject1.bin"/></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25.xml"/><Relationship Id="rId13" Type="http://schemas.openxmlformats.org/officeDocument/2006/relationships/tags" Target="../tags/tag30.xml"/><Relationship Id="rId18" Type="http://schemas.openxmlformats.org/officeDocument/2006/relationships/tags" Target="../tags/tag35.xml"/><Relationship Id="rId26" Type="http://schemas.openxmlformats.org/officeDocument/2006/relationships/tags" Target="../tags/tag43.xml"/><Relationship Id="rId3" Type="http://schemas.openxmlformats.org/officeDocument/2006/relationships/slideLayout" Target="../slideLayouts/slideLayout9.xml"/><Relationship Id="rId21" Type="http://schemas.openxmlformats.org/officeDocument/2006/relationships/tags" Target="../tags/tag38.xml"/><Relationship Id="rId7" Type="http://schemas.openxmlformats.org/officeDocument/2006/relationships/tags" Target="../tags/tag24.xml"/><Relationship Id="rId12" Type="http://schemas.openxmlformats.org/officeDocument/2006/relationships/tags" Target="../tags/tag29.xml"/><Relationship Id="rId17" Type="http://schemas.openxmlformats.org/officeDocument/2006/relationships/tags" Target="../tags/tag34.xml"/><Relationship Id="rId25" Type="http://schemas.openxmlformats.org/officeDocument/2006/relationships/tags" Target="../tags/tag42.xml"/><Relationship Id="rId2" Type="http://schemas.openxmlformats.org/officeDocument/2006/relationships/slideLayout" Target="../slideLayouts/slideLayout8.xml"/><Relationship Id="rId16" Type="http://schemas.openxmlformats.org/officeDocument/2006/relationships/tags" Target="../tags/tag33.xml"/><Relationship Id="rId20" Type="http://schemas.openxmlformats.org/officeDocument/2006/relationships/tags" Target="../tags/tag37.xml"/><Relationship Id="rId29"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tags" Target="../tags/tag23.xml"/><Relationship Id="rId11" Type="http://schemas.openxmlformats.org/officeDocument/2006/relationships/tags" Target="../tags/tag28.xml"/><Relationship Id="rId24" Type="http://schemas.openxmlformats.org/officeDocument/2006/relationships/tags" Target="../tags/tag41.xml"/><Relationship Id="rId5" Type="http://schemas.openxmlformats.org/officeDocument/2006/relationships/vmlDrawing" Target="../drawings/vmlDrawing3.vml"/><Relationship Id="rId15" Type="http://schemas.openxmlformats.org/officeDocument/2006/relationships/tags" Target="../tags/tag32.xml"/><Relationship Id="rId23" Type="http://schemas.openxmlformats.org/officeDocument/2006/relationships/tags" Target="../tags/tag40.xml"/><Relationship Id="rId28" Type="http://schemas.openxmlformats.org/officeDocument/2006/relationships/image" Target="../media/image2.emf"/><Relationship Id="rId10" Type="http://schemas.openxmlformats.org/officeDocument/2006/relationships/tags" Target="../tags/tag27.xml"/><Relationship Id="rId19" Type="http://schemas.openxmlformats.org/officeDocument/2006/relationships/tags" Target="../tags/tag36.xml"/><Relationship Id="rId4" Type="http://schemas.openxmlformats.org/officeDocument/2006/relationships/theme" Target="../theme/theme3.xml"/><Relationship Id="rId9" Type="http://schemas.openxmlformats.org/officeDocument/2006/relationships/tags" Target="../tags/tag26.xml"/><Relationship Id="rId14" Type="http://schemas.openxmlformats.org/officeDocument/2006/relationships/tags" Target="../tags/tag31.xml"/><Relationship Id="rId22" Type="http://schemas.openxmlformats.org/officeDocument/2006/relationships/tags" Target="../tags/tag39.xml"/><Relationship Id="rId27" Type="http://schemas.openxmlformats.org/officeDocument/2006/relationships/oleObject" Target="../embeddings/oleObject3.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3"/>
          <p:cNvSpPr txBox="1">
            <a:spLocks noChangeArrowheads="1"/>
          </p:cNvSpPr>
          <p:nvPr/>
        </p:nvSpPr>
        <p:spPr bwMode="auto">
          <a:xfrm>
            <a:off x="142875" y="1071563"/>
            <a:ext cx="8585200" cy="5143500"/>
          </a:xfrm>
          <a:prstGeom prst="rect">
            <a:avLst/>
          </a:prstGeom>
          <a:noFill/>
          <a:ln w="9525">
            <a:noFill/>
            <a:miter lim="800000"/>
            <a:headEnd/>
            <a:tailEnd/>
          </a:ln>
        </p:spPr>
        <p:txBody>
          <a:bodyPr/>
          <a:lstStyle/>
          <a:p>
            <a:pPr marL="342900" indent="-342900" fontAlgn="auto">
              <a:spcBef>
                <a:spcPct val="20000"/>
              </a:spcBef>
              <a:spcAft>
                <a:spcPts val="0"/>
              </a:spcAft>
              <a:buFont typeface="Arial" pitchFamily="34" charset="0"/>
              <a:buChar char="•"/>
              <a:defRPr/>
            </a:pPr>
            <a:endParaRPr lang="en-GB" sz="2000" dirty="0">
              <a:latin typeface="Calibri" pitchFamily="34" charset="0"/>
              <a:cs typeface="Arial" pitchFamily="34" charset="0"/>
            </a:endParaRPr>
          </a:p>
          <a:p>
            <a:pPr marL="342900" indent="-342900" fontAlgn="auto">
              <a:spcBef>
                <a:spcPct val="20000"/>
              </a:spcBef>
              <a:spcAft>
                <a:spcPts val="0"/>
              </a:spcAft>
              <a:buFont typeface="Arial" pitchFamily="34" charset="0"/>
              <a:buChar char="•"/>
              <a:defRPr/>
            </a:pPr>
            <a:endParaRPr lang="en-GB" sz="2000" dirty="0">
              <a:latin typeface="Calibri" pitchFamily="34" charset="0"/>
              <a:cs typeface="Arial" pitchFamily="34" charset="0"/>
            </a:endParaRPr>
          </a:p>
        </p:txBody>
      </p:sp>
      <p:sp>
        <p:nvSpPr>
          <p:cNvPr id="12" name="Slide Number Placeholder 5"/>
          <p:cNvSpPr>
            <a:spLocks noGrp="1"/>
          </p:cNvSpPr>
          <p:nvPr>
            <p:ph type="sldNum" sz="quarter" idx="4"/>
          </p:nvPr>
        </p:nvSpPr>
        <p:spPr>
          <a:xfrm>
            <a:off x="6553200" y="6356350"/>
            <a:ext cx="2133600" cy="365125"/>
          </a:xfrm>
          <a:prstGeom prst="rect">
            <a:avLst/>
          </a:prstGeom>
        </p:spPr>
        <p:txBody>
          <a:bodyPr/>
          <a:lstStyle>
            <a:lvl1pPr algn="r">
              <a:defRPr sz="1400">
                <a:latin typeface="Arial" pitchFamily="34" charset="0"/>
                <a:cs typeface="Arial" pitchFamily="34" charset="0"/>
              </a:defRPr>
            </a:lvl1pPr>
          </a:lstStyle>
          <a:p>
            <a:fld id="{87416677-3A77-4F3F-AE0C-115324C08D37}"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62" r:id="rId2"/>
    <p:sldLayoutId id="2147483661"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6"/>
            </p:custDataLst>
          </p:nvPr>
        </p:nvGraphicFramePr>
        <p:xfrm>
          <a:off x="8" y="0"/>
          <a:ext cx="161984" cy="161974"/>
        </p:xfrm>
        <a:graphic>
          <a:graphicData uri="http://schemas.openxmlformats.org/presentationml/2006/ole">
            <mc:AlternateContent xmlns:mc="http://schemas.openxmlformats.org/markup-compatibility/2006">
              <mc:Choice xmlns:v="urn:schemas-microsoft-com:vml" Requires="v">
                <p:oleObj spid="_x0000_s1755" name="think-cell Slide" r:id="rId27" imgW="270" imgH="270" progId="TCLayout.ActiveDocument.1">
                  <p:embed/>
                </p:oleObj>
              </mc:Choice>
              <mc:Fallback>
                <p:oleObj name="think-cell Slide" r:id="rId27" imgW="270" imgH="270" progId="TCLayout.ActiveDocument.1">
                  <p:embed/>
                  <p:pic>
                    <p:nvPicPr>
                      <p:cNvPr id="0" name=""/>
                      <p:cNvPicPr/>
                      <p:nvPr/>
                    </p:nvPicPr>
                    <p:blipFill>
                      <a:blip r:embed="rId28"/>
                      <a:stretch>
                        <a:fillRect/>
                      </a:stretch>
                    </p:blipFill>
                    <p:spPr>
                      <a:xfrm>
                        <a:off x="8" y="0"/>
                        <a:ext cx="161984" cy="161974"/>
                      </a:xfrm>
                      <a:prstGeom prst="rect">
                        <a:avLst/>
                      </a:prstGeom>
                    </p:spPr>
                  </p:pic>
                </p:oleObj>
              </mc:Fallback>
            </mc:AlternateContent>
          </a:graphicData>
        </a:graphic>
      </p:graphicFrame>
      <p:sp>
        <p:nvSpPr>
          <p:cNvPr id="1036" name="Rectangle 286"/>
          <p:cNvSpPr>
            <a:spLocks noGrp="1" noChangeArrowheads="1"/>
          </p:cNvSpPr>
          <p:nvPr>
            <p:ph type="body" idx="1"/>
          </p:nvPr>
        </p:nvSpPr>
        <p:spPr bwMode="auto">
          <a:xfrm>
            <a:off x="2377118" y="2840131"/>
            <a:ext cx="4389768" cy="1136530"/>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McK 1. On-page tracker" hidden="1"/>
          <p:cNvSpPr>
            <a:spLocks noChangeArrowheads="1"/>
          </p:cNvSpPr>
          <p:nvPr/>
        </p:nvSpPr>
        <p:spPr bwMode="auto">
          <a:xfrm>
            <a:off x="174970" y="17820"/>
            <a:ext cx="678071" cy="17049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fontAlgn="base">
              <a:spcBef>
                <a:spcPct val="0"/>
              </a:spcBef>
              <a:spcAft>
                <a:spcPct val="0"/>
              </a:spcAft>
            </a:pPr>
            <a:r>
              <a:rPr lang="en-US" sz="1108" dirty="0">
                <a:solidFill>
                  <a:srgbClr val="808080"/>
                </a:solidFill>
              </a:rPr>
              <a:t>TRACKER</a:t>
            </a:r>
          </a:p>
        </p:txBody>
      </p:sp>
      <p:sp>
        <p:nvSpPr>
          <p:cNvPr id="11" name="McK 3. Unit of measure" hidden="1"/>
          <p:cNvSpPr txBox="1">
            <a:spLocks noChangeArrowheads="1"/>
          </p:cNvSpPr>
          <p:nvPr/>
        </p:nvSpPr>
        <p:spPr bwMode="auto">
          <a:xfrm>
            <a:off x="174945" y="963995"/>
            <a:ext cx="8794113" cy="227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fontAlgn="base">
              <a:spcBef>
                <a:spcPct val="0"/>
              </a:spcBef>
              <a:spcAft>
                <a:spcPct val="0"/>
              </a:spcAft>
              <a:defRPr/>
            </a:pPr>
            <a:r>
              <a:rPr lang="en-US" sz="1477" dirty="0">
                <a:solidFill>
                  <a:srgbClr val="808080"/>
                </a:solidFill>
                <a:latin typeface="Arial"/>
              </a:rPr>
              <a:t>Unit of measure</a:t>
            </a:r>
          </a:p>
        </p:txBody>
      </p:sp>
      <p:grpSp>
        <p:nvGrpSpPr>
          <p:cNvPr id="15" name="ACET" hidden="1"/>
          <p:cNvGrpSpPr>
            <a:grpSpLocks/>
          </p:cNvGrpSpPr>
          <p:nvPr/>
        </p:nvGrpSpPr>
        <p:grpSpPr bwMode="auto">
          <a:xfrm>
            <a:off x="2377118" y="2287113"/>
            <a:ext cx="4389768" cy="472966"/>
            <a:chOff x="915" y="738"/>
            <a:chExt cx="2686" cy="292"/>
          </a:xfrm>
        </p:grpSpPr>
        <p:cxnSp>
          <p:nvCxnSpPr>
            <p:cNvPr id="16" name="AutoShape 249"/>
            <p:cNvCxnSpPr>
              <a:cxnSpLocks noChangeShapeType="1"/>
              <a:stCxn id="17" idx="4"/>
              <a:endCxn id="17"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7" name="AutoShape 250"/>
            <p:cNvSpPr>
              <a:spLocks noChangeArrowheads="1"/>
            </p:cNvSpPr>
            <p:nvPr/>
          </p:nvSpPr>
          <p:spPr bwMode="auto">
            <a:xfrm>
              <a:off x="915" y="738"/>
              <a:ext cx="2686" cy="292"/>
            </a:xfrm>
            <a:prstGeom prst="leftRightArrow">
              <a:avLst>
                <a:gd name="adj1" fmla="val 100000"/>
                <a:gd name="adj2" fmla="val 0"/>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pPr fontAlgn="base">
                <a:spcBef>
                  <a:spcPct val="0"/>
                </a:spcBef>
                <a:spcAft>
                  <a:spcPct val="0"/>
                </a:spcAft>
              </a:pPr>
              <a:r>
                <a:rPr lang="en-US" sz="1477" b="1" dirty="0">
                  <a:solidFill>
                    <a:srgbClr val="000000"/>
                  </a:solidFill>
                </a:rPr>
                <a:t>Title</a:t>
              </a:r>
            </a:p>
            <a:p>
              <a:pPr fontAlgn="base">
                <a:spcBef>
                  <a:spcPct val="0"/>
                </a:spcBef>
                <a:spcAft>
                  <a:spcPct val="0"/>
                </a:spcAft>
              </a:pPr>
              <a:r>
                <a:rPr lang="en-US" sz="1477" dirty="0">
                  <a:solidFill>
                    <a:srgbClr val="808080"/>
                  </a:solidFill>
                </a:rPr>
                <a:t>Unit of measure</a:t>
              </a:r>
            </a:p>
          </p:txBody>
        </p:sp>
      </p:grpSp>
      <p:grpSp>
        <p:nvGrpSpPr>
          <p:cNvPr id="18" name="LegendBoxes" hidden="1"/>
          <p:cNvGrpSpPr>
            <a:grpSpLocks/>
          </p:cNvGrpSpPr>
          <p:nvPr/>
        </p:nvGrpSpPr>
        <p:grpSpPr bwMode="auto">
          <a:xfrm>
            <a:off x="8189906" y="1015610"/>
            <a:ext cx="730550" cy="1004244"/>
            <a:chOff x="4936" y="176"/>
            <a:chExt cx="451" cy="620"/>
          </a:xfrm>
        </p:grpSpPr>
        <p:sp>
          <p:nvSpPr>
            <p:cNvPr id="20" name="Legend1"/>
            <p:cNvSpPr>
              <a:spLocks noChangeArrowheads="1"/>
            </p:cNvSpPr>
            <p:nvPr/>
          </p:nvSpPr>
          <p:spPr bwMode="auto">
            <a:xfrm>
              <a:off x="5096" y="176"/>
              <a:ext cx="291" cy="1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sp>
          <p:nvSpPr>
            <p:cNvPr id="21" name="LegendRectangle1"/>
            <p:cNvSpPr>
              <a:spLocks noChangeArrowheads="1"/>
            </p:cNvSpPr>
            <p:nvPr/>
          </p:nvSpPr>
          <p:spPr bwMode="auto">
            <a:xfrm>
              <a:off x="4936" y="183"/>
              <a:ext cx="104" cy="101"/>
            </a:xfrm>
            <a:prstGeom prst="rect">
              <a:avLst/>
            </a:prstGeom>
            <a:solidFill>
              <a:schemeClr val="accent1"/>
            </a:solidFill>
            <a:ln w="9525">
              <a:solidFill>
                <a:srgbClr val="80808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sp>
          <p:nvSpPr>
            <p:cNvPr id="22" name="Legend2"/>
            <p:cNvSpPr>
              <a:spLocks noChangeArrowheads="1"/>
            </p:cNvSpPr>
            <p:nvPr/>
          </p:nvSpPr>
          <p:spPr bwMode="auto">
            <a:xfrm>
              <a:off x="5096" y="346"/>
              <a:ext cx="291" cy="1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sp>
          <p:nvSpPr>
            <p:cNvPr id="23" name="LegendRectangle2"/>
            <p:cNvSpPr>
              <a:spLocks noChangeArrowheads="1"/>
            </p:cNvSpPr>
            <p:nvPr/>
          </p:nvSpPr>
          <p:spPr bwMode="auto">
            <a:xfrm>
              <a:off x="4936" y="353"/>
              <a:ext cx="104" cy="101"/>
            </a:xfrm>
            <a:prstGeom prst="rect">
              <a:avLst/>
            </a:prstGeom>
            <a:solidFill>
              <a:schemeClr val="accent2"/>
            </a:solidFill>
            <a:ln w="9525">
              <a:solidFill>
                <a:srgbClr val="80808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sp>
          <p:nvSpPr>
            <p:cNvPr id="24" name="Legend3"/>
            <p:cNvSpPr>
              <a:spLocks noChangeArrowheads="1"/>
            </p:cNvSpPr>
            <p:nvPr/>
          </p:nvSpPr>
          <p:spPr bwMode="auto">
            <a:xfrm>
              <a:off x="5096" y="517"/>
              <a:ext cx="291" cy="1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sp>
          <p:nvSpPr>
            <p:cNvPr id="25" name="LegendRectangle3"/>
            <p:cNvSpPr>
              <a:spLocks noChangeArrowheads="1"/>
            </p:cNvSpPr>
            <p:nvPr/>
          </p:nvSpPr>
          <p:spPr bwMode="auto">
            <a:xfrm>
              <a:off x="4936" y="524"/>
              <a:ext cx="104" cy="101"/>
            </a:xfrm>
            <a:prstGeom prst="rect">
              <a:avLst/>
            </a:prstGeom>
            <a:solidFill>
              <a:schemeClr val="hlink"/>
            </a:solidFill>
            <a:ln w="9525">
              <a:solidFill>
                <a:srgbClr val="80808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sp>
          <p:nvSpPr>
            <p:cNvPr id="26" name="Legend4"/>
            <p:cNvSpPr>
              <a:spLocks noChangeArrowheads="1"/>
            </p:cNvSpPr>
            <p:nvPr/>
          </p:nvSpPr>
          <p:spPr bwMode="auto">
            <a:xfrm>
              <a:off x="5096" y="688"/>
              <a:ext cx="291" cy="1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sp>
          <p:nvSpPr>
            <p:cNvPr id="27" name="LegendRectangle4"/>
            <p:cNvSpPr>
              <a:spLocks noChangeArrowheads="1"/>
            </p:cNvSpPr>
            <p:nvPr/>
          </p:nvSpPr>
          <p:spPr bwMode="auto">
            <a:xfrm>
              <a:off x="4936" y="695"/>
              <a:ext cx="104" cy="101"/>
            </a:xfrm>
            <a:prstGeom prst="rect">
              <a:avLst/>
            </a:prstGeom>
            <a:solidFill>
              <a:schemeClr val="folHlink"/>
            </a:solidFill>
            <a:ln w="9525">
              <a:solidFill>
                <a:srgbClr val="80808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grpSp>
      <p:grpSp>
        <p:nvGrpSpPr>
          <p:cNvPr id="28" name="LegendLines" hidden="1"/>
          <p:cNvGrpSpPr>
            <a:grpSpLocks/>
          </p:cNvGrpSpPr>
          <p:nvPr/>
        </p:nvGrpSpPr>
        <p:grpSpPr bwMode="auto">
          <a:xfrm>
            <a:off x="7875654" y="1015626"/>
            <a:ext cx="1044798" cy="727267"/>
            <a:chOff x="4750" y="176"/>
            <a:chExt cx="645" cy="449"/>
          </a:xfrm>
        </p:grpSpPr>
        <p:sp>
          <p:nvSpPr>
            <p:cNvPr id="29" name="LineLegend1"/>
            <p:cNvSpPr>
              <a:spLocks noChangeShapeType="1"/>
            </p:cNvSpPr>
            <p:nvPr/>
          </p:nvSpPr>
          <p:spPr bwMode="auto">
            <a:xfrm>
              <a:off x="4750" y="233"/>
              <a:ext cx="288" cy="0"/>
            </a:xfrm>
            <a:prstGeom prst="line">
              <a:avLst/>
            </a:prstGeom>
            <a:noFill/>
            <a:ln w="28575">
              <a:solidFill>
                <a:schemeClr val="accent3"/>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1108" dirty="0">
                <a:solidFill>
                  <a:srgbClr val="000000"/>
                </a:solidFill>
              </a:endParaRPr>
            </a:p>
          </p:txBody>
        </p:sp>
        <p:sp>
          <p:nvSpPr>
            <p:cNvPr id="30" name="LineLegend2"/>
            <p:cNvSpPr>
              <a:spLocks noChangeShapeType="1"/>
            </p:cNvSpPr>
            <p:nvPr/>
          </p:nvSpPr>
          <p:spPr bwMode="auto">
            <a:xfrm>
              <a:off x="4750" y="402"/>
              <a:ext cx="288" cy="0"/>
            </a:xfrm>
            <a:prstGeom prst="line">
              <a:avLst/>
            </a:prstGeom>
            <a:noFill/>
            <a:ln w="28575">
              <a:solidFill>
                <a:schemeClr val="accent3"/>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1108" dirty="0">
                <a:solidFill>
                  <a:srgbClr val="000000"/>
                </a:solidFill>
              </a:endParaRPr>
            </a:p>
          </p:txBody>
        </p:sp>
        <p:sp>
          <p:nvSpPr>
            <p:cNvPr id="31" name="LineLegend3"/>
            <p:cNvSpPr>
              <a:spLocks noChangeShapeType="1"/>
            </p:cNvSpPr>
            <p:nvPr/>
          </p:nvSpPr>
          <p:spPr bwMode="auto">
            <a:xfrm>
              <a:off x="4750" y="577"/>
              <a:ext cx="288" cy="0"/>
            </a:xfrm>
            <a:prstGeom prst="line">
              <a:avLst/>
            </a:prstGeom>
            <a:noFill/>
            <a:ln w="28575">
              <a:solidFill>
                <a:schemeClr val="accent3"/>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1108" dirty="0">
                <a:solidFill>
                  <a:srgbClr val="000000"/>
                </a:solidFill>
              </a:endParaRPr>
            </a:p>
          </p:txBody>
        </p:sp>
        <p:sp>
          <p:nvSpPr>
            <p:cNvPr id="32" name="Legend1"/>
            <p:cNvSpPr>
              <a:spLocks noChangeArrowheads="1"/>
            </p:cNvSpPr>
            <p:nvPr/>
          </p:nvSpPr>
          <p:spPr bwMode="auto">
            <a:xfrm>
              <a:off x="5104" y="176"/>
              <a:ext cx="291" cy="1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sp>
          <p:nvSpPr>
            <p:cNvPr id="33" name="Legend2"/>
            <p:cNvSpPr>
              <a:spLocks noChangeArrowheads="1"/>
            </p:cNvSpPr>
            <p:nvPr/>
          </p:nvSpPr>
          <p:spPr bwMode="auto">
            <a:xfrm>
              <a:off x="5104" y="344"/>
              <a:ext cx="291" cy="1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sp>
          <p:nvSpPr>
            <p:cNvPr id="34" name="Legend3"/>
            <p:cNvSpPr>
              <a:spLocks noChangeArrowheads="1"/>
            </p:cNvSpPr>
            <p:nvPr/>
          </p:nvSpPr>
          <p:spPr bwMode="auto">
            <a:xfrm>
              <a:off x="5104" y="520"/>
              <a:ext cx="291" cy="1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grpSp>
      <p:grpSp>
        <p:nvGrpSpPr>
          <p:cNvPr id="35" name="McKSticker" hidden="1"/>
          <p:cNvGrpSpPr/>
          <p:nvPr/>
        </p:nvGrpSpPr>
        <p:grpSpPr bwMode="auto">
          <a:xfrm>
            <a:off x="7977943" y="1015609"/>
            <a:ext cx="991105" cy="198196"/>
            <a:chOff x="7769457" y="285750"/>
            <a:chExt cx="971318" cy="194250"/>
          </a:xfrm>
        </p:grpSpPr>
        <p:sp>
          <p:nvSpPr>
            <p:cNvPr id="36" name="StickerRectangle"/>
            <p:cNvSpPr>
              <a:spLocks noChangeArrowheads="1"/>
            </p:cNvSpPr>
            <p:nvPr/>
          </p:nvSpPr>
          <p:spPr bwMode="auto">
            <a:xfrm>
              <a:off x="7769457" y="285750"/>
              <a:ext cx="971318" cy="194250"/>
            </a:xfrm>
            <a:prstGeom prst="leftRightArrow">
              <a:avLst>
                <a:gd name="adj1" fmla="val 100000"/>
                <a:gd name="adj2" fmla="val 0"/>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826539" fontAlgn="base">
                <a:spcBef>
                  <a:spcPct val="0"/>
                </a:spcBef>
                <a:spcAft>
                  <a:spcPct val="0"/>
                </a:spcAft>
                <a:buClr>
                  <a:srgbClr val="0073C6"/>
                </a:buClr>
              </a:pPr>
              <a:r>
                <a:rPr lang="en-US" sz="1108" dirty="0">
                  <a:solidFill>
                    <a:srgbClr val="808080"/>
                  </a:solidFill>
                </a:rPr>
                <a:t>PRELIMINARY</a:t>
              </a:r>
            </a:p>
          </p:txBody>
        </p:sp>
        <p:cxnSp>
          <p:nvCxnSpPr>
            <p:cNvPr id="37" name="AutoShape 31"/>
            <p:cNvCxnSpPr>
              <a:cxnSpLocks noChangeShapeType="1"/>
              <a:stCxn id="36" idx="2"/>
              <a:endCxn id="36" idx="4"/>
            </p:cNvCxnSpPr>
            <p:nvPr/>
          </p:nvCxnSpPr>
          <p:spPr bwMode="auto">
            <a:xfrm>
              <a:off x="7769457" y="285750"/>
              <a:ext cx="0" cy="194250"/>
            </a:xfrm>
            <a:prstGeom prst="straightConnector1">
              <a:avLst/>
            </a:prstGeom>
            <a:noFill/>
            <a:ln w="9525">
              <a:solidFill>
                <a:srgbClr val="808080"/>
              </a:solidFill>
              <a:round/>
              <a:headEnd/>
              <a:tailEnd/>
            </a:ln>
            <a:extLst>
              <a:ext uri="{909E8E84-426E-40dd-AFC4-6F175D3DCCD1}">
                <a14:hiddenFill xmlns="" xmlns:a14="http://schemas.microsoft.com/office/drawing/2010/main">
                  <a:noFill/>
                </a14:hiddenFill>
              </a:ext>
            </a:extLst>
          </p:spPr>
        </p:cxnSp>
        <p:cxnSp>
          <p:nvCxnSpPr>
            <p:cNvPr id="38" name="AutoShape 32"/>
            <p:cNvCxnSpPr>
              <a:cxnSpLocks noChangeShapeType="1"/>
              <a:stCxn id="36" idx="4"/>
              <a:endCxn id="36" idx="6"/>
            </p:cNvCxnSpPr>
            <p:nvPr/>
          </p:nvCxnSpPr>
          <p:spPr bwMode="auto">
            <a:xfrm>
              <a:off x="7769457" y="480000"/>
              <a:ext cx="971318" cy="0"/>
            </a:xfrm>
            <a:prstGeom prst="straightConnector1">
              <a:avLst/>
            </a:prstGeom>
            <a:noFill/>
            <a:ln w="25400">
              <a:solidFill>
                <a:srgbClr val="808080"/>
              </a:solidFill>
              <a:round/>
              <a:headEnd/>
              <a:tailEnd/>
            </a:ln>
            <a:extLst>
              <a:ext uri="{909E8E84-426E-40dd-AFC4-6F175D3DCCD1}">
                <a14:hiddenFill xmlns="" xmlns:a14="http://schemas.microsoft.com/office/drawing/2010/main">
                  <a:noFill/>
                </a14:hiddenFill>
              </a:ext>
            </a:extLst>
          </p:spPr>
        </p:cxnSp>
      </p:grpSp>
      <p:grpSp>
        <p:nvGrpSpPr>
          <p:cNvPr id="3" name="Slide Elements" hidden="1"/>
          <p:cNvGrpSpPr/>
          <p:nvPr/>
        </p:nvGrpSpPr>
        <p:grpSpPr bwMode="auto">
          <a:xfrm>
            <a:off x="174951" y="6343446"/>
            <a:ext cx="8794114" cy="380072"/>
            <a:chOff x="119062" y="6216364"/>
            <a:chExt cx="8618538" cy="372505"/>
          </a:xfrm>
        </p:grpSpPr>
        <p:sp>
          <p:nvSpPr>
            <p:cNvPr id="61" name="4. Footnote"/>
            <p:cNvSpPr txBox="1">
              <a:spLocks noChangeArrowheads="1"/>
            </p:cNvSpPr>
            <p:nvPr>
              <p:custDataLst>
                <p:tags r:id="rId25"/>
              </p:custDataLst>
            </p:nvPr>
          </p:nvSpPr>
          <p:spPr bwMode="auto">
            <a:xfrm>
              <a:off x="119063" y="6216364"/>
              <a:ext cx="8618537" cy="1391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fontAlgn="base">
                <a:spcBef>
                  <a:spcPct val="0"/>
                </a:spcBef>
                <a:spcAft>
                  <a:spcPct val="0"/>
                </a:spcAft>
                <a:defRPr/>
              </a:pPr>
              <a:r>
                <a:rPr lang="en-US" sz="923" dirty="0">
                  <a:solidFill>
                    <a:srgbClr val="000000"/>
                  </a:solidFill>
                  <a:latin typeface="Arial"/>
                </a:rPr>
                <a:t>1 Footnote</a:t>
              </a:r>
            </a:p>
          </p:txBody>
        </p:sp>
        <p:sp>
          <p:nvSpPr>
            <p:cNvPr id="62" name="5. Source"/>
            <p:cNvSpPr>
              <a:spLocks noChangeArrowheads="1"/>
            </p:cNvSpPr>
            <p:nvPr>
              <p:custDataLst>
                <p:tags r:id="rId26"/>
              </p:custDataLst>
            </p:nvPr>
          </p:nvSpPr>
          <p:spPr bwMode="auto">
            <a:xfrm>
              <a:off x="119062" y="6449670"/>
              <a:ext cx="8139113" cy="1391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marL="433787" indent="-433787" defTabSz="826539" fontAlgn="base">
                <a:spcBef>
                  <a:spcPct val="0"/>
                </a:spcBef>
                <a:spcAft>
                  <a:spcPct val="0"/>
                </a:spcAft>
                <a:tabLst>
                  <a:tab pos="438184" algn="l"/>
                </a:tabLst>
              </a:pPr>
              <a:r>
                <a:rPr lang="en-US" sz="923" dirty="0">
                  <a:solidFill>
                    <a:srgbClr val="000000"/>
                  </a:solidFill>
                </a:rPr>
                <a:t>Source: Source</a:t>
              </a:r>
            </a:p>
          </p:txBody>
        </p:sp>
      </p:grpSp>
      <p:grpSp>
        <p:nvGrpSpPr>
          <p:cNvPr id="86" name="LegendMoons" hidden="1"/>
          <p:cNvGrpSpPr/>
          <p:nvPr/>
        </p:nvGrpSpPr>
        <p:grpSpPr bwMode="auto">
          <a:xfrm>
            <a:off x="8121691" y="1015608"/>
            <a:ext cx="798491" cy="1333054"/>
            <a:chOff x="5428012" y="273840"/>
            <a:chExt cx="782548" cy="1306516"/>
          </a:xfrm>
        </p:grpSpPr>
        <p:sp>
          <p:nvSpPr>
            <p:cNvPr id="87" name="Legend1"/>
            <p:cNvSpPr>
              <a:spLocks noChangeArrowheads="1"/>
            </p:cNvSpPr>
            <p:nvPr/>
          </p:nvSpPr>
          <p:spPr bwMode="auto">
            <a:xfrm>
              <a:off x="5748687" y="286540"/>
              <a:ext cx="461873" cy="1671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sp>
          <p:nvSpPr>
            <p:cNvPr id="88" name="Legend2"/>
            <p:cNvSpPr>
              <a:spLocks noChangeArrowheads="1"/>
            </p:cNvSpPr>
            <p:nvPr/>
          </p:nvSpPr>
          <p:spPr bwMode="auto">
            <a:xfrm>
              <a:off x="5748687" y="561178"/>
              <a:ext cx="461873" cy="1671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sp>
          <p:nvSpPr>
            <p:cNvPr id="89" name="Legend3"/>
            <p:cNvSpPr>
              <a:spLocks noChangeArrowheads="1"/>
            </p:cNvSpPr>
            <p:nvPr/>
          </p:nvSpPr>
          <p:spPr bwMode="auto">
            <a:xfrm>
              <a:off x="5748687" y="835817"/>
              <a:ext cx="461873" cy="1671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sp>
          <p:nvSpPr>
            <p:cNvPr id="90" name="Legend4"/>
            <p:cNvSpPr>
              <a:spLocks noChangeArrowheads="1"/>
            </p:cNvSpPr>
            <p:nvPr/>
          </p:nvSpPr>
          <p:spPr bwMode="auto">
            <a:xfrm>
              <a:off x="5748687" y="1107280"/>
              <a:ext cx="461873" cy="1671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sp>
          <p:nvSpPr>
            <p:cNvPr id="91" name="Legend5"/>
            <p:cNvSpPr>
              <a:spLocks noChangeArrowheads="1"/>
            </p:cNvSpPr>
            <p:nvPr/>
          </p:nvSpPr>
          <p:spPr bwMode="auto">
            <a:xfrm>
              <a:off x="5748687" y="1383505"/>
              <a:ext cx="461873" cy="1671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grpSp>
          <p:nvGrpSpPr>
            <p:cNvPr id="92" name="MoonLegend1"/>
            <p:cNvGrpSpPr>
              <a:grpSpLocks noChangeAspect="1"/>
            </p:cNvGrpSpPr>
            <p:nvPr userDrawn="1">
              <p:custDataLst>
                <p:tags r:id="rId10"/>
              </p:custDataLst>
            </p:nvPr>
          </p:nvGrpSpPr>
          <p:grpSpPr bwMode="auto">
            <a:xfrm>
              <a:off x="5428012" y="273840"/>
              <a:ext cx="209550" cy="209551"/>
              <a:chOff x="1694" y="2044"/>
              <a:chExt cx="160" cy="160"/>
            </a:xfrm>
          </p:grpSpPr>
          <p:sp>
            <p:nvSpPr>
              <p:cNvPr id="105" name="Oval 41"/>
              <p:cNvSpPr>
                <a:spLocks noChangeAspect="1" noChangeArrowheads="1"/>
              </p:cNvSpPr>
              <p:nvPr>
                <p:custDataLst>
                  <p:tags r:id="rId23"/>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sp>
            <p:nvSpPr>
              <p:cNvPr id="106" name="Arc 42"/>
              <p:cNvSpPr>
                <a:spLocks noChangeAspect="1"/>
              </p:cNvSpPr>
              <p:nvPr>
                <p:custDataLst>
                  <p:tags r:id="rId24"/>
                </p:custDataLst>
              </p:nvPr>
            </p:nvSpPr>
            <p:spPr bwMode="auto">
              <a:xfrm>
                <a:off x="1694" y="2044"/>
                <a:ext cx="160" cy="160"/>
              </a:xfrm>
              <a:prstGeom prst="arc">
                <a:avLst>
                  <a:gd name="adj1" fmla="val 16200000"/>
                  <a:gd name="adj2" fmla="val 5400000"/>
                </a:avLst>
              </a:prstGeom>
              <a:solidFill>
                <a:schemeClr val="accent3"/>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grpSp>
        <p:grpSp>
          <p:nvGrpSpPr>
            <p:cNvPr id="93" name="MoonLegend2"/>
            <p:cNvGrpSpPr>
              <a:grpSpLocks noChangeAspect="1"/>
            </p:cNvGrpSpPr>
            <p:nvPr userDrawn="1">
              <p:custDataLst>
                <p:tags r:id="rId11"/>
              </p:custDataLst>
            </p:nvPr>
          </p:nvGrpSpPr>
          <p:grpSpPr bwMode="auto">
            <a:xfrm>
              <a:off x="5428012" y="548081"/>
              <a:ext cx="209550" cy="209551"/>
              <a:chOff x="1694" y="2044"/>
              <a:chExt cx="160" cy="160"/>
            </a:xfrm>
          </p:grpSpPr>
          <p:sp>
            <p:nvSpPr>
              <p:cNvPr id="103" name="Oval 41"/>
              <p:cNvSpPr>
                <a:spLocks noChangeAspect="1" noChangeArrowheads="1"/>
              </p:cNvSpPr>
              <p:nvPr>
                <p:custDataLst>
                  <p:tags r:id="rId21"/>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sp>
            <p:nvSpPr>
              <p:cNvPr id="104" name="Arc 42"/>
              <p:cNvSpPr>
                <a:spLocks noChangeAspect="1"/>
              </p:cNvSpPr>
              <p:nvPr>
                <p:custDataLst>
                  <p:tags r:id="rId22"/>
                </p:custDataLst>
              </p:nvPr>
            </p:nvSpPr>
            <p:spPr bwMode="auto">
              <a:xfrm>
                <a:off x="1694" y="2044"/>
                <a:ext cx="160" cy="160"/>
              </a:xfrm>
              <a:prstGeom prst="arc">
                <a:avLst/>
              </a:prstGeom>
              <a:solidFill>
                <a:schemeClr val="accent3"/>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grpSp>
        <p:grpSp>
          <p:nvGrpSpPr>
            <p:cNvPr id="94" name="MoonLegend3"/>
            <p:cNvGrpSpPr>
              <a:grpSpLocks noChangeAspect="1"/>
            </p:cNvGrpSpPr>
            <p:nvPr userDrawn="1">
              <p:custDataLst>
                <p:tags r:id="rId12"/>
              </p:custDataLst>
            </p:nvPr>
          </p:nvGrpSpPr>
          <p:grpSpPr bwMode="auto">
            <a:xfrm>
              <a:off x="5428012" y="822322"/>
              <a:ext cx="209550" cy="209551"/>
              <a:chOff x="1694" y="2044"/>
              <a:chExt cx="160" cy="160"/>
            </a:xfrm>
          </p:grpSpPr>
          <p:sp>
            <p:nvSpPr>
              <p:cNvPr id="101" name="Oval 41"/>
              <p:cNvSpPr>
                <a:spLocks noChangeAspect="1" noChangeArrowheads="1"/>
              </p:cNvSpPr>
              <p:nvPr>
                <p:custDataLst>
                  <p:tags r:id="rId19"/>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sp>
            <p:nvSpPr>
              <p:cNvPr id="102" name="Arc 42"/>
              <p:cNvSpPr>
                <a:spLocks noChangeAspect="1"/>
              </p:cNvSpPr>
              <p:nvPr>
                <p:custDataLst>
                  <p:tags r:id="rId20"/>
                </p:custDataLst>
              </p:nvPr>
            </p:nvSpPr>
            <p:spPr bwMode="auto">
              <a:xfrm>
                <a:off x="1694" y="2044"/>
                <a:ext cx="160" cy="160"/>
              </a:xfrm>
              <a:prstGeom prst="arc">
                <a:avLst>
                  <a:gd name="adj1" fmla="val 16200000"/>
                  <a:gd name="adj2" fmla="val 5400000"/>
                </a:avLst>
              </a:prstGeom>
              <a:solidFill>
                <a:schemeClr val="accent3"/>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grpSp>
        <p:grpSp>
          <p:nvGrpSpPr>
            <p:cNvPr id="95" name="MoonLegend4"/>
            <p:cNvGrpSpPr>
              <a:grpSpLocks noChangeAspect="1"/>
            </p:cNvGrpSpPr>
            <p:nvPr userDrawn="1">
              <p:custDataLst>
                <p:tags r:id="rId13"/>
              </p:custDataLst>
            </p:nvPr>
          </p:nvGrpSpPr>
          <p:grpSpPr bwMode="auto">
            <a:xfrm>
              <a:off x="5428012" y="1096563"/>
              <a:ext cx="209550" cy="209551"/>
              <a:chOff x="1694" y="2044"/>
              <a:chExt cx="160" cy="160"/>
            </a:xfrm>
          </p:grpSpPr>
          <p:sp>
            <p:nvSpPr>
              <p:cNvPr id="99" name="Oval 41"/>
              <p:cNvSpPr>
                <a:spLocks noChangeAspect="1" noChangeArrowheads="1"/>
              </p:cNvSpPr>
              <p:nvPr>
                <p:custDataLst>
                  <p:tags r:id="rId17"/>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sp>
            <p:nvSpPr>
              <p:cNvPr id="100" name="Arc 42"/>
              <p:cNvSpPr>
                <a:spLocks noChangeAspect="1"/>
              </p:cNvSpPr>
              <p:nvPr>
                <p:custDataLst>
                  <p:tags r:id="rId18"/>
                </p:custDataLst>
              </p:nvPr>
            </p:nvSpPr>
            <p:spPr bwMode="auto">
              <a:xfrm>
                <a:off x="1694" y="2044"/>
                <a:ext cx="160" cy="160"/>
              </a:xfrm>
              <a:prstGeom prst="arc">
                <a:avLst>
                  <a:gd name="adj1" fmla="val 16200000"/>
                  <a:gd name="adj2" fmla="val 10800000"/>
                </a:avLst>
              </a:prstGeom>
              <a:solidFill>
                <a:schemeClr val="accent3"/>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grpSp>
        <p:grpSp>
          <p:nvGrpSpPr>
            <p:cNvPr id="96" name="MoonLegend5"/>
            <p:cNvGrpSpPr>
              <a:grpSpLocks noChangeAspect="1"/>
            </p:cNvGrpSpPr>
            <p:nvPr userDrawn="1">
              <p:custDataLst>
                <p:tags r:id="rId14"/>
              </p:custDataLst>
            </p:nvPr>
          </p:nvGrpSpPr>
          <p:grpSpPr bwMode="auto">
            <a:xfrm>
              <a:off x="5428012" y="1370805"/>
              <a:ext cx="209550" cy="209551"/>
              <a:chOff x="1694" y="2044"/>
              <a:chExt cx="160" cy="160"/>
            </a:xfrm>
          </p:grpSpPr>
          <p:sp>
            <p:nvSpPr>
              <p:cNvPr id="97" name="Oval 41"/>
              <p:cNvSpPr>
                <a:spLocks noChangeAspect="1" noChangeArrowheads="1"/>
              </p:cNvSpPr>
              <p:nvPr>
                <p:custDataLst>
                  <p:tags r:id="rId15"/>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sp>
            <p:nvSpPr>
              <p:cNvPr id="98" name="Arc 42"/>
              <p:cNvSpPr>
                <a:spLocks noChangeAspect="1"/>
              </p:cNvSpPr>
              <p:nvPr>
                <p:custDataLst>
                  <p:tags r:id="rId16"/>
                </p:custDataLst>
              </p:nvPr>
            </p:nvSpPr>
            <p:spPr bwMode="auto">
              <a:xfrm>
                <a:off x="1694" y="2044"/>
                <a:ext cx="160" cy="160"/>
              </a:xfrm>
              <a:prstGeom prst="arc">
                <a:avLst>
                  <a:gd name="adj1" fmla="val 16200000"/>
                  <a:gd name="adj2" fmla="val 16200000"/>
                </a:avLst>
              </a:prstGeom>
              <a:solidFill>
                <a:schemeClr val="accent3"/>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grpSp>
      </p:grpSp>
      <p:sp>
        <p:nvSpPr>
          <p:cNvPr id="60" name="Slide Number"/>
          <p:cNvSpPr txBox="1">
            <a:spLocks/>
          </p:cNvSpPr>
          <p:nvPr/>
        </p:nvSpPr>
        <p:spPr bwMode="auto">
          <a:xfrm>
            <a:off x="8829594" y="6581435"/>
            <a:ext cx="139462" cy="142027"/>
          </a:xfrm>
          <a:prstGeom prst="rect">
            <a:avLst/>
          </a:prstGeom>
        </p:spPr>
        <p:txBody>
          <a:bodyPr vert="horz" wrap="none" lIns="0" tIns="0" rIns="0" bIns="0" rtlCol="0" anchor="b" anchorCtr="0">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z="923" smtClean="0">
                <a:solidFill>
                  <a:srgbClr val="000000"/>
                </a:solidFill>
                <a:latin typeface="Calibri" panose="020F0502020204030204" pitchFamily="34" charset="0"/>
              </a:rPr>
              <a:pPr algn="r" fontAlgn="base">
                <a:spcBef>
                  <a:spcPct val="0"/>
                </a:spcBef>
                <a:spcAft>
                  <a:spcPct val="0"/>
                </a:spcAft>
              </a:pPr>
              <a:t>‹#›</a:t>
            </a:fld>
            <a:endParaRPr lang="en-US" sz="923" dirty="0">
              <a:solidFill>
                <a:srgbClr val="000000"/>
              </a:solidFill>
              <a:latin typeface="Calibri" panose="020F0502020204030204" pitchFamily="34" charset="0"/>
            </a:endParaRPr>
          </a:p>
        </p:txBody>
      </p:sp>
      <p:grpSp>
        <p:nvGrpSpPr>
          <p:cNvPr id="55" name="McK Moon" hidden="1"/>
          <p:cNvGrpSpPr>
            <a:grpSpLocks noChangeAspect="1"/>
          </p:cNvGrpSpPr>
          <p:nvPr>
            <p:custDataLst>
              <p:tags r:id="rId7"/>
            </p:custDataLst>
          </p:nvPr>
        </p:nvGrpSpPr>
        <p:grpSpPr bwMode="auto">
          <a:xfrm>
            <a:off x="7343237" y="1552606"/>
            <a:ext cx="259174" cy="259159"/>
            <a:chOff x="1600" y="1600"/>
            <a:chExt cx="160" cy="160"/>
          </a:xfrm>
        </p:grpSpPr>
        <p:sp>
          <p:nvSpPr>
            <p:cNvPr id="56" name="Oval 90"/>
            <p:cNvSpPr>
              <a:spLocks noChangeAspect="1" noChangeArrowheads="1"/>
            </p:cNvSpPr>
            <p:nvPr>
              <p:custDataLst>
                <p:tags r:id="rId8"/>
              </p:custDataLst>
            </p:nvPr>
          </p:nvSpPr>
          <p:spPr bwMode="auto">
            <a:xfrm>
              <a:off x="1600" y="1600"/>
              <a:ext cx="160" cy="160"/>
            </a:xfrm>
            <a:prstGeom prst="ellipse">
              <a:avLst/>
            </a:prstGeom>
            <a:solidFill>
              <a:schemeClr val="accent1"/>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477" dirty="0">
                <a:solidFill>
                  <a:srgbClr val="000000"/>
                </a:solidFill>
              </a:endParaRPr>
            </a:p>
          </p:txBody>
        </p:sp>
        <p:sp>
          <p:nvSpPr>
            <p:cNvPr id="57" name="Arc 91"/>
            <p:cNvSpPr>
              <a:spLocks noChangeAspect="1"/>
            </p:cNvSpPr>
            <p:nvPr>
              <p:custDataLst>
                <p:tags r:id="rId9"/>
              </p:custDataLst>
            </p:nvPr>
          </p:nvSpPr>
          <p:spPr bwMode="auto">
            <a:xfrm>
              <a:off x="1600" y="1600"/>
              <a:ext cx="160" cy="160"/>
            </a:xfrm>
            <a:prstGeom prst="arc">
              <a:avLst/>
            </a:prstGeom>
            <a:solidFill>
              <a:schemeClr val="accent3"/>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477" dirty="0">
                <a:solidFill>
                  <a:srgbClr val="000000"/>
                </a:solidFill>
              </a:endParaRPr>
            </a:p>
          </p:txBody>
        </p:sp>
      </p:grpSp>
      <p:grpSp>
        <p:nvGrpSpPr>
          <p:cNvPr id="58" name="Group 57"/>
          <p:cNvGrpSpPr/>
          <p:nvPr/>
        </p:nvGrpSpPr>
        <p:grpSpPr bwMode="ltGray">
          <a:xfrm>
            <a:off x="-4827" y="815313"/>
            <a:ext cx="9148830" cy="78223"/>
            <a:chOff x="-4734" y="634642"/>
            <a:chExt cx="9144302" cy="76666"/>
          </a:xfrm>
        </p:grpSpPr>
        <p:cxnSp>
          <p:nvCxnSpPr>
            <p:cNvPr id="59" name="Straight Connector 58"/>
            <p:cNvCxnSpPr/>
            <p:nvPr/>
          </p:nvCxnSpPr>
          <p:spPr bwMode="ltGray">
            <a:xfrm>
              <a:off x="-4734" y="634642"/>
              <a:ext cx="9144302" cy="0"/>
            </a:xfrm>
            <a:prstGeom prst="line">
              <a:avLst/>
            </a:prstGeom>
            <a:ln w="476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bwMode="ltGray">
            <a:xfrm>
              <a:off x="-4734" y="711308"/>
              <a:ext cx="9144302" cy="0"/>
            </a:xfrm>
            <a:prstGeom prst="line">
              <a:avLst/>
            </a:prstGeom>
            <a:ln w="47625">
              <a:solidFill>
                <a:srgbClr val="0066CC"/>
              </a:solidFill>
            </a:ln>
          </p:spPr>
          <p:style>
            <a:lnRef idx="1">
              <a:schemeClr val="accent1"/>
            </a:lnRef>
            <a:fillRef idx="0">
              <a:schemeClr val="accent1"/>
            </a:fillRef>
            <a:effectRef idx="0">
              <a:schemeClr val="accent1"/>
            </a:effectRef>
            <a:fontRef idx="minor">
              <a:schemeClr val="tx1"/>
            </a:fontRef>
          </p:style>
        </p:cxnSp>
      </p:grpSp>
      <p:pic>
        <p:nvPicPr>
          <p:cNvPr id="64" name="Picture 63"/>
          <p:cNvPicPr>
            <a:picLocks noChangeAspect="1"/>
          </p:cNvPicPr>
          <p:nvPr userDrawn="1"/>
        </p:nvPicPr>
        <p:blipFill rotWithShape="1">
          <a:blip r:embed="rId29"/>
          <a:srcRect t="1" r="66312" b="14326"/>
          <a:stretch/>
        </p:blipFill>
        <p:spPr>
          <a:xfrm>
            <a:off x="5606" y="97755"/>
            <a:ext cx="591876" cy="652259"/>
          </a:xfrm>
          <a:prstGeom prst="rect">
            <a:avLst/>
          </a:prstGeom>
        </p:spPr>
      </p:pic>
      <p:sp>
        <p:nvSpPr>
          <p:cNvPr id="19" name="Title Placeholder 2"/>
          <p:cNvSpPr>
            <a:spLocks noGrp="1" noChangeArrowheads="1"/>
          </p:cNvSpPr>
          <p:nvPr>
            <p:ph type="title"/>
          </p:nvPr>
        </p:nvSpPr>
        <p:spPr bwMode="auto">
          <a:xfrm>
            <a:off x="1336431" y="474826"/>
            <a:ext cx="7632628" cy="26994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a:r>
              <a:rPr lang="en-US" noProof="0" dirty="0"/>
              <a:t>Click to edit Master title style</a:t>
            </a:r>
          </a:p>
        </p:txBody>
      </p:sp>
    </p:spTree>
    <p:extLst>
      <p:ext uri="{BB962C8B-B14F-4D97-AF65-F5344CB8AC3E}">
        <p14:creationId xmlns:p14="http://schemas.microsoft.com/office/powerpoint/2010/main" val="1154343869"/>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Lst>
  <p:hf sldNum="0" hdr="0" dt="0"/>
  <p:txStyles>
    <p:titleStyle>
      <a:lvl1pPr algn="l" defTabSz="826539" rtl="0" eaLnBrk="1" fontAlgn="base" hangingPunct="1">
        <a:spcBef>
          <a:spcPct val="0"/>
        </a:spcBef>
        <a:spcAft>
          <a:spcPct val="0"/>
        </a:spcAft>
        <a:tabLst>
          <a:tab pos="249134" algn="l"/>
        </a:tabLst>
        <a:defRPr sz="1754" b="1" baseline="0">
          <a:solidFill>
            <a:schemeClr val="accent6">
              <a:lumMod val="75000"/>
            </a:schemeClr>
          </a:solidFill>
          <a:latin typeface="+mj-lt"/>
          <a:ea typeface="Arial Unicode MS" pitchFamily="34" charset="-128"/>
          <a:cs typeface="Arial Unicode MS" pitchFamily="34" charset="-128"/>
        </a:defRPr>
      </a:lvl1pPr>
      <a:lvl2pPr algn="l" defTabSz="826539" rtl="0" eaLnBrk="1" fontAlgn="base" hangingPunct="1">
        <a:spcBef>
          <a:spcPct val="0"/>
        </a:spcBef>
        <a:spcAft>
          <a:spcPct val="0"/>
        </a:spcAft>
        <a:defRPr sz="1754" b="1">
          <a:solidFill>
            <a:schemeClr val="tx2"/>
          </a:solidFill>
          <a:latin typeface="Arial" charset="0"/>
        </a:defRPr>
      </a:lvl2pPr>
      <a:lvl3pPr algn="l" defTabSz="826539" rtl="0" eaLnBrk="1" fontAlgn="base" hangingPunct="1">
        <a:spcBef>
          <a:spcPct val="0"/>
        </a:spcBef>
        <a:spcAft>
          <a:spcPct val="0"/>
        </a:spcAft>
        <a:defRPr sz="1754" b="1">
          <a:solidFill>
            <a:schemeClr val="tx2"/>
          </a:solidFill>
          <a:latin typeface="Arial" charset="0"/>
        </a:defRPr>
      </a:lvl3pPr>
      <a:lvl4pPr algn="l" defTabSz="826539" rtl="0" eaLnBrk="1" fontAlgn="base" hangingPunct="1">
        <a:spcBef>
          <a:spcPct val="0"/>
        </a:spcBef>
        <a:spcAft>
          <a:spcPct val="0"/>
        </a:spcAft>
        <a:defRPr sz="1754" b="1">
          <a:solidFill>
            <a:schemeClr val="tx2"/>
          </a:solidFill>
          <a:latin typeface="Arial" charset="0"/>
        </a:defRPr>
      </a:lvl4pPr>
      <a:lvl5pPr algn="l" defTabSz="826539" rtl="0" eaLnBrk="1" fontAlgn="base" hangingPunct="1">
        <a:spcBef>
          <a:spcPct val="0"/>
        </a:spcBef>
        <a:spcAft>
          <a:spcPct val="0"/>
        </a:spcAft>
        <a:defRPr sz="1754" b="1">
          <a:solidFill>
            <a:schemeClr val="tx2"/>
          </a:solidFill>
          <a:latin typeface="Arial" charset="0"/>
        </a:defRPr>
      </a:lvl5pPr>
      <a:lvl6pPr marL="422063" algn="l" defTabSz="826539" rtl="0" eaLnBrk="1" fontAlgn="base" hangingPunct="1">
        <a:spcBef>
          <a:spcPct val="0"/>
        </a:spcBef>
        <a:spcAft>
          <a:spcPct val="0"/>
        </a:spcAft>
        <a:defRPr sz="1754" b="1">
          <a:solidFill>
            <a:schemeClr val="tx2"/>
          </a:solidFill>
          <a:latin typeface="Arial" charset="0"/>
        </a:defRPr>
      </a:lvl6pPr>
      <a:lvl7pPr marL="844125" algn="l" defTabSz="826539" rtl="0" eaLnBrk="1" fontAlgn="base" hangingPunct="1">
        <a:spcBef>
          <a:spcPct val="0"/>
        </a:spcBef>
        <a:spcAft>
          <a:spcPct val="0"/>
        </a:spcAft>
        <a:defRPr sz="1754" b="1">
          <a:solidFill>
            <a:schemeClr val="tx2"/>
          </a:solidFill>
          <a:latin typeface="Arial" charset="0"/>
        </a:defRPr>
      </a:lvl7pPr>
      <a:lvl8pPr marL="1266187" algn="l" defTabSz="826539" rtl="0" eaLnBrk="1" fontAlgn="base" hangingPunct="1">
        <a:spcBef>
          <a:spcPct val="0"/>
        </a:spcBef>
        <a:spcAft>
          <a:spcPct val="0"/>
        </a:spcAft>
        <a:defRPr sz="1754" b="1">
          <a:solidFill>
            <a:schemeClr val="tx2"/>
          </a:solidFill>
          <a:latin typeface="Arial" charset="0"/>
        </a:defRPr>
      </a:lvl8pPr>
      <a:lvl9pPr marL="1688250" algn="l" defTabSz="826539" rtl="0" eaLnBrk="1" fontAlgn="base" hangingPunct="1">
        <a:spcBef>
          <a:spcPct val="0"/>
        </a:spcBef>
        <a:spcAft>
          <a:spcPct val="0"/>
        </a:spcAft>
        <a:defRPr sz="1754" b="1">
          <a:solidFill>
            <a:schemeClr val="tx2"/>
          </a:solidFill>
          <a:latin typeface="Arial" charset="0"/>
        </a:defRPr>
      </a:lvl9pPr>
    </p:titleStyle>
    <p:bodyStyle>
      <a:lvl1pPr marL="0" indent="0" algn="l" defTabSz="826539" rtl="0" eaLnBrk="1" fontAlgn="base" hangingPunct="1">
        <a:spcBef>
          <a:spcPct val="0"/>
        </a:spcBef>
        <a:spcAft>
          <a:spcPct val="0"/>
        </a:spcAft>
        <a:buClr>
          <a:schemeClr val="tx2"/>
        </a:buClr>
        <a:defRPr sz="1477" baseline="0">
          <a:solidFill>
            <a:schemeClr val="tx1"/>
          </a:solidFill>
          <a:latin typeface="Calibri" panose="020F0502020204030204" pitchFamily="34" charset="0"/>
          <a:ea typeface="Arial Unicode MS" pitchFamily="34" charset="-128"/>
          <a:cs typeface="Arial Unicode MS" pitchFamily="34" charset="-128"/>
        </a:defRPr>
      </a:lvl1pPr>
      <a:lvl2pPr marL="178791" indent="-177326" algn="l" defTabSz="826539" rtl="0" eaLnBrk="1" fontAlgn="base" hangingPunct="1">
        <a:spcBef>
          <a:spcPct val="0"/>
        </a:spcBef>
        <a:spcAft>
          <a:spcPct val="0"/>
        </a:spcAft>
        <a:buClr>
          <a:schemeClr val="tx2"/>
        </a:buClr>
        <a:buSzPct val="125000"/>
        <a:buFont typeface="Arial" charset="0"/>
        <a:buChar char="▪"/>
        <a:defRPr sz="1477" baseline="0">
          <a:solidFill>
            <a:schemeClr val="tx1"/>
          </a:solidFill>
          <a:latin typeface="Calibri" panose="020F0502020204030204" pitchFamily="34" charset="0"/>
          <a:ea typeface="Arial Unicode MS" pitchFamily="34" charset="-128"/>
          <a:cs typeface="Arial Unicode MS" pitchFamily="34" charset="-128"/>
        </a:defRPr>
      </a:lvl2pPr>
      <a:lvl3pPr marL="422063" indent="-241807" algn="l" defTabSz="826539" rtl="0" eaLnBrk="1" fontAlgn="base" hangingPunct="1">
        <a:spcBef>
          <a:spcPct val="0"/>
        </a:spcBef>
        <a:spcAft>
          <a:spcPct val="0"/>
        </a:spcAft>
        <a:buClr>
          <a:schemeClr val="tx2"/>
        </a:buClr>
        <a:buSzPct val="120000"/>
        <a:buFont typeface="Arial" charset="0"/>
        <a:buChar char="–"/>
        <a:defRPr sz="1477" baseline="0">
          <a:solidFill>
            <a:schemeClr val="tx1"/>
          </a:solidFill>
          <a:latin typeface="Calibri" panose="020F0502020204030204" pitchFamily="34" charset="0"/>
          <a:ea typeface="Arial Unicode MS" pitchFamily="34" charset="-128"/>
          <a:cs typeface="Arial Unicode MS" pitchFamily="34" charset="-128"/>
        </a:defRPr>
      </a:lvl3pPr>
      <a:lvl4pPr marL="567147" indent="-143619" algn="l" defTabSz="826539" rtl="0" eaLnBrk="1" fontAlgn="base" hangingPunct="1">
        <a:spcBef>
          <a:spcPct val="0"/>
        </a:spcBef>
        <a:spcAft>
          <a:spcPct val="0"/>
        </a:spcAft>
        <a:buClr>
          <a:schemeClr val="tx2"/>
        </a:buClr>
        <a:buSzPct val="120000"/>
        <a:buFont typeface="Arial" charset="0"/>
        <a:buChar char="▫"/>
        <a:defRPr sz="1477" baseline="0">
          <a:solidFill>
            <a:schemeClr val="tx1"/>
          </a:solidFill>
          <a:latin typeface="Calibri" panose="020F0502020204030204" pitchFamily="34" charset="0"/>
          <a:ea typeface="Arial Unicode MS" pitchFamily="34" charset="-128"/>
          <a:cs typeface="Arial Unicode MS" pitchFamily="34" charset="-128"/>
        </a:defRPr>
      </a:lvl4pPr>
      <a:lvl5pPr marL="692183" indent="-120170" algn="l" defTabSz="826539" rtl="0" eaLnBrk="1" fontAlgn="base" hangingPunct="1">
        <a:spcBef>
          <a:spcPct val="0"/>
        </a:spcBef>
        <a:spcAft>
          <a:spcPct val="0"/>
        </a:spcAft>
        <a:buClr>
          <a:schemeClr val="tx2"/>
        </a:buClr>
        <a:buSzPct val="89000"/>
        <a:buFont typeface="Arial" charset="0"/>
        <a:buChar char="-"/>
        <a:defRPr sz="1477" baseline="0">
          <a:solidFill>
            <a:schemeClr val="tx1"/>
          </a:solidFill>
          <a:latin typeface="Calibri" panose="020F0502020204030204" pitchFamily="34" charset="0"/>
          <a:ea typeface="Arial Unicode MS" pitchFamily="34" charset="-128"/>
          <a:cs typeface="Arial Unicode MS" pitchFamily="34" charset="-128"/>
        </a:defRPr>
      </a:lvl5pPr>
      <a:lvl6pPr marL="692183" indent="-120170" algn="l" defTabSz="826539" rtl="0" eaLnBrk="1" fontAlgn="base" hangingPunct="1">
        <a:spcBef>
          <a:spcPct val="0"/>
        </a:spcBef>
        <a:spcAft>
          <a:spcPct val="0"/>
        </a:spcAft>
        <a:buClr>
          <a:schemeClr val="tx2"/>
        </a:buClr>
        <a:buSzPct val="89000"/>
        <a:buFont typeface="Arial" charset="0"/>
        <a:buChar char="-"/>
        <a:defRPr sz="1477" baseline="0">
          <a:solidFill>
            <a:schemeClr val="tx1"/>
          </a:solidFill>
          <a:latin typeface="+mn-lt"/>
        </a:defRPr>
      </a:lvl6pPr>
      <a:lvl7pPr marL="692183" indent="-120170" algn="l" defTabSz="826539" rtl="0" eaLnBrk="1" fontAlgn="base" hangingPunct="1">
        <a:spcBef>
          <a:spcPct val="0"/>
        </a:spcBef>
        <a:spcAft>
          <a:spcPct val="0"/>
        </a:spcAft>
        <a:buClr>
          <a:schemeClr val="tx2"/>
        </a:buClr>
        <a:buSzPct val="89000"/>
        <a:buFont typeface="Arial" charset="0"/>
        <a:buChar char="-"/>
        <a:defRPr sz="1477" baseline="0">
          <a:solidFill>
            <a:schemeClr val="tx1"/>
          </a:solidFill>
          <a:latin typeface="+mn-lt"/>
        </a:defRPr>
      </a:lvl7pPr>
      <a:lvl8pPr marL="692183" indent="-120170" algn="l" defTabSz="826539" rtl="0" eaLnBrk="1" fontAlgn="base" hangingPunct="1">
        <a:spcBef>
          <a:spcPct val="0"/>
        </a:spcBef>
        <a:spcAft>
          <a:spcPct val="0"/>
        </a:spcAft>
        <a:buClr>
          <a:schemeClr val="tx2"/>
        </a:buClr>
        <a:buSzPct val="89000"/>
        <a:buFont typeface="Arial" charset="0"/>
        <a:buChar char="-"/>
        <a:defRPr sz="1477" baseline="0">
          <a:solidFill>
            <a:schemeClr val="tx1"/>
          </a:solidFill>
          <a:latin typeface="+mn-lt"/>
        </a:defRPr>
      </a:lvl8pPr>
      <a:lvl9pPr marL="692183" indent="-120170" algn="l" defTabSz="826539" rtl="0" eaLnBrk="1" fontAlgn="base" hangingPunct="1">
        <a:spcBef>
          <a:spcPct val="0"/>
        </a:spcBef>
        <a:spcAft>
          <a:spcPct val="0"/>
        </a:spcAft>
        <a:buClr>
          <a:schemeClr val="tx2"/>
        </a:buClr>
        <a:buSzPct val="89000"/>
        <a:buFont typeface="Arial" charset="0"/>
        <a:buChar char="-"/>
        <a:defRPr sz="1477" baseline="0">
          <a:solidFill>
            <a:schemeClr val="tx1"/>
          </a:solidFill>
          <a:latin typeface="+mn-lt"/>
        </a:defRPr>
      </a:lvl9pPr>
    </p:bodyStyle>
    <p:otherStyle>
      <a:defPPr>
        <a:defRPr lang="en-US"/>
      </a:defPPr>
      <a:lvl1pPr marL="0" algn="l" defTabSz="844125" rtl="0" eaLnBrk="1" latinLnBrk="0" hangingPunct="1">
        <a:defRPr sz="1662" kern="1200">
          <a:solidFill>
            <a:schemeClr val="tx1"/>
          </a:solidFill>
          <a:latin typeface="+mn-lt"/>
          <a:ea typeface="+mn-ea"/>
          <a:cs typeface="+mn-cs"/>
        </a:defRPr>
      </a:lvl1pPr>
      <a:lvl2pPr marL="422063" algn="l" defTabSz="844125" rtl="0" eaLnBrk="1" latinLnBrk="0" hangingPunct="1">
        <a:defRPr sz="1662" kern="1200">
          <a:solidFill>
            <a:schemeClr val="tx1"/>
          </a:solidFill>
          <a:latin typeface="+mn-lt"/>
          <a:ea typeface="+mn-ea"/>
          <a:cs typeface="+mn-cs"/>
        </a:defRPr>
      </a:lvl2pPr>
      <a:lvl3pPr marL="844125" algn="l" defTabSz="844125" rtl="0" eaLnBrk="1" latinLnBrk="0" hangingPunct="1">
        <a:defRPr sz="1662" kern="1200">
          <a:solidFill>
            <a:schemeClr val="tx1"/>
          </a:solidFill>
          <a:latin typeface="+mn-lt"/>
          <a:ea typeface="+mn-ea"/>
          <a:cs typeface="+mn-cs"/>
        </a:defRPr>
      </a:lvl3pPr>
      <a:lvl4pPr marL="1266187" algn="l" defTabSz="844125" rtl="0" eaLnBrk="1" latinLnBrk="0" hangingPunct="1">
        <a:defRPr sz="1662" kern="1200">
          <a:solidFill>
            <a:schemeClr val="tx1"/>
          </a:solidFill>
          <a:latin typeface="+mn-lt"/>
          <a:ea typeface="+mn-ea"/>
          <a:cs typeface="+mn-cs"/>
        </a:defRPr>
      </a:lvl4pPr>
      <a:lvl5pPr marL="1688250" algn="l" defTabSz="844125" rtl="0" eaLnBrk="1" latinLnBrk="0" hangingPunct="1">
        <a:defRPr sz="1662" kern="1200">
          <a:solidFill>
            <a:schemeClr val="tx1"/>
          </a:solidFill>
          <a:latin typeface="+mn-lt"/>
          <a:ea typeface="+mn-ea"/>
          <a:cs typeface="+mn-cs"/>
        </a:defRPr>
      </a:lvl5pPr>
      <a:lvl6pPr marL="2110312" algn="l" defTabSz="844125" rtl="0" eaLnBrk="1" latinLnBrk="0" hangingPunct="1">
        <a:defRPr sz="1662" kern="1200">
          <a:solidFill>
            <a:schemeClr val="tx1"/>
          </a:solidFill>
          <a:latin typeface="+mn-lt"/>
          <a:ea typeface="+mn-ea"/>
          <a:cs typeface="+mn-cs"/>
        </a:defRPr>
      </a:lvl6pPr>
      <a:lvl7pPr marL="2532374" algn="l" defTabSz="844125" rtl="0" eaLnBrk="1" latinLnBrk="0" hangingPunct="1">
        <a:defRPr sz="1662" kern="1200">
          <a:solidFill>
            <a:schemeClr val="tx1"/>
          </a:solidFill>
          <a:latin typeface="+mn-lt"/>
          <a:ea typeface="+mn-ea"/>
          <a:cs typeface="+mn-cs"/>
        </a:defRPr>
      </a:lvl7pPr>
      <a:lvl8pPr marL="2954437" algn="l" defTabSz="844125" rtl="0" eaLnBrk="1" latinLnBrk="0" hangingPunct="1">
        <a:defRPr sz="1662" kern="1200">
          <a:solidFill>
            <a:schemeClr val="tx1"/>
          </a:solidFill>
          <a:latin typeface="+mn-lt"/>
          <a:ea typeface="+mn-ea"/>
          <a:cs typeface="+mn-cs"/>
        </a:defRPr>
      </a:lvl8pPr>
      <a:lvl9pPr marL="3376499" algn="l" defTabSz="844125" rtl="0" eaLnBrk="1" latinLnBrk="0" hangingPunct="1">
        <a:defRPr sz="166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6"/>
            </p:custDataLst>
          </p:nvPr>
        </p:nvGraphicFramePr>
        <p:xfrm>
          <a:off x="8" y="0"/>
          <a:ext cx="161984" cy="161974"/>
        </p:xfrm>
        <a:graphic>
          <a:graphicData uri="http://schemas.openxmlformats.org/presentationml/2006/ole">
            <mc:AlternateContent xmlns:mc="http://schemas.openxmlformats.org/markup-compatibility/2006">
              <mc:Choice xmlns:v="urn:schemas-microsoft-com:vml" Requires="v">
                <p:oleObj spid="_x0000_s7897" name="think-cell Slide" r:id="rId27" imgW="270" imgH="270" progId="TCLayout.ActiveDocument.1">
                  <p:embed/>
                </p:oleObj>
              </mc:Choice>
              <mc:Fallback>
                <p:oleObj name="think-cell Slide" r:id="rId27" imgW="270" imgH="270" progId="TCLayout.ActiveDocument.1">
                  <p:embed/>
                  <p:pic>
                    <p:nvPicPr>
                      <p:cNvPr id="0" name=""/>
                      <p:cNvPicPr/>
                      <p:nvPr/>
                    </p:nvPicPr>
                    <p:blipFill>
                      <a:blip r:embed="rId28"/>
                      <a:stretch>
                        <a:fillRect/>
                      </a:stretch>
                    </p:blipFill>
                    <p:spPr>
                      <a:xfrm>
                        <a:off x="8" y="0"/>
                        <a:ext cx="161984" cy="161974"/>
                      </a:xfrm>
                      <a:prstGeom prst="rect">
                        <a:avLst/>
                      </a:prstGeom>
                    </p:spPr>
                  </p:pic>
                </p:oleObj>
              </mc:Fallback>
            </mc:AlternateContent>
          </a:graphicData>
        </a:graphic>
      </p:graphicFrame>
      <p:sp>
        <p:nvSpPr>
          <p:cNvPr id="1036" name="Rectangle 286"/>
          <p:cNvSpPr>
            <a:spLocks noGrp="1" noChangeArrowheads="1"/>
          </p:cNvSpPr>
          <p:nvPr>
            <p:ph type="body" idx="1"/>
          </p:nvPr>
        </p:nvSpPr>
        <p:spPr bwMode="auto">
          <a:xfrm>
            <a:off x="2377118" y="2840131"/>
            <a:ext cx="4389768" cy="1136530"/>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McK 1. On-page tracker" hidden="1"/>
          <p:cNvSpPr>
            <a:spLocks noChangeArrowheads="1"/>
          </p:cNvSpPr>
          <p:nvPr/>
        </p:nvSpPr>
        <p:spPr bwMode="auto">
          <a:xfrm>
            <a:off x="174970" y="17820"/>
            <a:ext cx="678071" cy="17049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fontAlgn="base">
              <a:spcBef>
                <a:spcPct val="0"/>
              </a:spcBef>
              <a:spcAft>
                <a:spcPct val="0"/>
              </a:spcAft>
            </a:pPr>
            <a:r>
              <a:rPr lang="en-US" sz="1108" dirty="0">
                <a:solidFill>
                  <a:srgbClr val="808080"/>
                </a:solidFill>
              </a:rPr>
              <a:t>TRACKER</a:t>
            </a:r>
          </a:p>
        </p:txBody>
      </p:sp>
      <p:sp>
        <p:nvSpPr>
          <p:cNvPr id="11" name="McK 3. Unit of measure" hidden="1"/>
          <p:cNvSpPr txBox="1">
            <a:spLocks noChangeArrowheads="1"/>
          </p:cNvSpPr>
          <p:nvPr/>
        </p:nvSpPr>
        <p:spPr bwMode="auto">
          <a:xfrm>
            <a:off x="174945" y="963995"/>
            <a:ext cx="8794113" cy="227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fontAlgn="base">
              <a:spcBef>
                <a:spcPct val="0"/>
              </a:spcBef>
              <a:spcAft>
                <a:spcPct val="0"/>
              </a:spcAft>
              <a:defRPr/>
            </a:pPr>
            <a:r>
              <a:rPr lang="en-US" sz="1477" dirty="0">
                <a:solidFill>
                  <a:srgbClr val="808080"/>
                </a:solidFill>
                <a:latin typeface="Arial"/>
              </a:rPr>
              <a:t>Unit of measure</a:t>
            </a:r>
          </a:p>
        </p:txBody>
      </p:sp>
      <p:grpSp>
        <p:nvGrpSpPr>
          <p:cNvPr id="15" name="ACET" hidden="1"/>
          <p:cNvGrpSpPr>
            <a:grpSpLocks/>
          </p:cNvGrpSpPr>
          <p:nvPr/>
        </p:nvGrpSpPr>
        <p:grpSpPr bwMode="auto">
          <a:xfrm>
            <a:off x="2377118" y="2287113"/>
            <a:ext cx="4389768" cy="472966"/>
            <a:chOff x="915" y="738"/>
            <a:chExt cx="2686" cy="292"/>
          </a:xfrm>
        </p:grpSpPr>
        <p:cxnSp>
          <p:nvCxnSpPr>
            <p:cNvPr id="16" name="AutoShape 249"/>
            <p:cNvCxnSpPr>
              <a:cxnSpLocks noChangeShapeType="1"/>
              <a:stCxn id="17" idx="4"/>
              <a:endCxn id="17"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7" name="AutoShape 250"/>
            <p:cNvSpPr>
              <a:spLocks noChangeArrowheads="1"/>
            </p:cNvSpPr>
            <p:nvPr/>
          </p:nvSpPr>
          <p:spPr bwMode="auto">
            <a:xfrm>
              <a:off x="915" y="738"/>
              <a:ext cx="2686" cy="292"/>
            </a:xfrm>
            <a:prstGeom prst="leftRightArrow">
              <a:avLst>
                <a:gd name="adj1" fmla="val 100000"/>
                <a:gd name="adj2" fmla="val 0"/>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pPr fontAlgn="base">
                <a:spcBef>
                  <a:spcPct val="0"/>
                </a:spcBef>
                <a:spcAft>
                  <a:spcPct val="0"/>
                </a:spcAft>
              </a:pPr>
              <a:r>
                <a:rPr lang="en-US" sz="1477" b="1" dirty="0">
                  <a:solidFill>
                    <a:srgbClr val="000000"/>
                  </a:solidFill>
                </a:rPr>
                <a:t>Title</a:t>
              </a:r>
            </a:p>
            <a:p>
              <a:pPr fontAlgn="base">
                <a:spcBef>
                  <a:spcPct val="0"/>
                </a:spcBef>
                <a:spcAft>
                  <a:spcPct val="0"/>
                </a:spcAft>
              </a:pPr>
              <a:r>
                <a:rPr lang="en-US" sz="1477" dirty="0">
                  <a:solidFill>
                    <a:srgbClr val="808080"/>
                  </a:solidFill>
                </a:rPr>
                <a:t>Unit of measure</a:t>
              </a:r>
            </a:p>
          </p:txBody>
        </p:sp>
      </p:grpSp>
      <p:grpSp>
        <p:nvGrpSpPr>
          <p:cNvPr id="18" name="LegendBoxes" hidden="1"/>
          <p:cNvGrpSpPr>
            <a:grpSpLocks/>
          </p:cNvGrpSpPr>
          <p:nvPr/>
        </p:nvGrpSpPr>
        <p:grpSpPr bwMode="auto">
          <a:xfrm>
            <a:off x="8189906" y="1015610"/>
            <a:ext cx="730550" cy="1004244"/>
            <a:chOff x="4936" y="176"/>
            <a:chExt cx="451" cy="620"/>
          </a:xfrm>
        </p:grpSpPr>
        <p:sp>
          <p:nvSpPr>
            <p:cNvPr id="20" name="Legend1"/>
            <p:cNvSpPr>
              <a:spLocks noChangeArrowheads="1"/>
            </p:cNvSpPr>
            <p:nvPr/>
          </p:nvSpPr>
          <p:spPr bwMode="auto">
            <a:xfrm>
              <a:off x="5096" y="176"/>
              <a:ext cx="291" cy="1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sp>
          <p:nvSpPr>
            <p:cNvPr id="21" name="LegendRectangle1"/>
            <p:cNvSpPr>
              <a:spLocks noChangeArrowheads="1"/>
            </p:cNvSpPr>
            <p:nvPr/>
          </p:nvSpPr>
          <p:spPr bwMode="auto">
            <a:xfrm>
              <a:off x="4936" y="183"/>
              <a:ext cx="104" cy="101"/>
            </a:xfrm>
            <a:prstGeom prst="rect">
              <a:avLst/>
            </a:prstGeom>
            <a:solidFill>
              <a:schemeClr val="accent1"/>
            </a:solidFill>
            <a:ln w="9525">
              <a:solidFill>
                <a:srgbClr val="80808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sp>
          <p:nvSpPr>
            <p:cNvPr id="22" name="Legend2"/>
            <p:cNvSpPr>
              <a:spLocks noChangeArrowheads="1"/>
            </p:cNvSpPr>
            <p:nvPr/>
          </p:nvSpPr>
          <p:spPr bwMode="auto">
            <a:xfrm>
              <a:off x="5096" y="346"/>
              <a:ext cx="291" cy="1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sp>
          <p:nvSpPr>
            <p:cNvPr id="23" name="LegendRectangle2"/>
            <p:cNvSpPr>
              <a:spLocks noChangeArrowheads="1"/>
            </p:cNvSpPr>
            <p:nvPr/>
          </p:nvSpPr>
          <p:spPr bwMode="auto">
            <a:xfrm>
              <a:off x="4936" y="353"/>
              <a:ext cx="104" cy="101"/>
            </a:xfrm>
            <a:prstGeom prst="rect">
              <a:avLst/>
            </a:prstGeom>
            <a:solidFill>
              <a:schemeClr val="accent2"/>
            </a:solidFill>
            <a:ln w="9525">
              <a:solidFill>
                <a:srgbClr val="80808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sp>
          <p:nvSpPr>
            <p:cNvPr id="24" name="Legend3"/>
            <p:cNvSpPr>
              <a:spLocks noChangeArrowheads="1"/>
            </p:cNvSpPr>
            <p:nvPr/>
          </p:nvSpPr>
          <p:spPr bwMode="auto">
            <a:xfrm>
              <a:off x="5096" y="517"/>
              <a:ext cx="291" cy="1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sp>
          <p:nvSpPr>
            <p:cNvPr id="25" name="LegendRectangle3"/>
            <p:cNvSpPr>
              <a:spLocks noChangeArrowheads="1"/>
            </p:cNvSpPr>
            <p:nvPr/>
          </p:nvSpPr>
          <p:spPr bwMode="auto">
            <a:xfrm>
              <a:off x="4936" y="524"/>
              <a:ext cx="104" cy="101"/>
            </a:xfrm>
            <a:prstGeom prst="rect">
              <a:avLst/>
            </a:prstGeom>
            <a:solidFill>
              <a:schemeClr val="hlink"/>
            </a:solidFill>
            <a:ln w="9525">
              <a:solidFill>
                <a:srgbClr val="80808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sp>
          <p:nvSpPr>
            <p:cNvPr id="26" name="Legend4"/>
            <p:cNvSpPr>
              <a:spLocks noChangeArrowheads="1"/>
            </p:cNvSpPr>
            <p:nvPr/>
          </p:nvSpPr>
          <p:spPr bwMode="auto">
            <a:xfrm>
              <a:off x="5096" y="688"/>
              <a:ext cx="291" cy="1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sp>
          <p:nvSpPr>
            <p:cNvPr id="27" name="LegendRectangle4"/>
            <p:cNvSpPr>
              <a:spLocks noChangeArrowheads="1"/>
            </p:cNvSpPr>
            <p:nvPr/>
          </p:nvSpPr>
          <p:spPr bwMode="auto">
            <a:xfrm>
              <a:off x="4936" y="695"/>
              <a:ext cx="104" cy="101"/>
            </a:xfrm>
            <a:prstGeom prst="rect">
              <a:avLst/>
            </a:prstGeom>
            <a:solidFill>
              <a:schemeClr val="folHlink"/>
            </a:solidFill>
            <a:ln w="9525">
              <a:solidFill>
                <a:srgbClr val="80808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grpSp>
      <p:grpSp>
        <p:nvGrpSpPr>
          <p:cNvPr id="28" name="LegendLines" hidden="1"/>
          <p:cNvGrpSpPr>
            <a:grpSpLocks/>
          </p:cNvGrpSpPr>
          <p:nvPr/>
        </p:nvGrpSpPr>
        <p:grpSpPr bwMode="auto">
          <a:xfrm>
            <a:off x="7875654" y="1015626"/>
            <a:ext cx="1044798" cy="727267"/>
            <a:chOff x="4750" y="176"/>
            <a:chExt cx="645" cy="449"/>
          </a:xfrm>
        </p:grpSpPr>
        <p:sp>
          <p:nvSpPr>
            <p:cNvPr id="29" name="LineLegend1"/>
            <p:cNvSpPr>
              <a:spLocks noChangeShapeType="1"/>
            </p:cNvSpPr>
            <p:nvPr/>
          </p:nvSpPr>
          <p:spPr bwMode="auto">
            <a:xfrm>
              <a:off x="4750" y="233"/>
              <a:ext cx="288" cy="0"/>
            </a:xfrm>
            <a:prstGeom prst="line">
              <a:avLst/>
            </a:prstGeom>
            <a:noFill/>
            <a:ln w="28575">
              <a:solidFill>
                <a:schemeClr val="accent3"/>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1108" dirty="0">
                <a:solidFill>
                  <a:srgbClr val="000000"/>
                </a:solidFill>
              </a:endParaRPr>
            </a:p>
          </p:txBody>
        </p:sp>
        <p:sp>
          <p:nvSpPr>
            <p:cNvPr id="30" name="LineLegend2"/>
            <p:cNvSpPr>
              <a:spLocks noChangeShapeType="1"/>
            </p:cNvSpPr>
            <p:nvPr/>
          </p:nvSpPr>
          <p:spPr bwMode="auto">
            <a:xfrm>
              <a:off x="4750" y="402"/>
              <a:ext cx="288" cy="0"/>
            </a:xfrm>
            <a:prstGeom prst="line">
              <a:avLst/>
            </a:prstGeom>
            <a:noFill/>
            <a:ln w="28575">
              <a:solidFill>
                <a:schemeClr val="accent3"/>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1108" dirty="0">
                <a:solidFill>
                  <a:srgbClr val="000000"/>
                </a:solidFill>
              </a:endParaRPr>
            </a:p>
          </p:txBody>
        </p:sp>
        <p:sp>
          <p:nvSpPr>
            <p:cNvPr id="31" name="LineLegend3"/>
            <p:cNvSpPr>
              <a:spLocks noChangeShapeType="1"/>
            </p:cNvSpPr>
            <p:nvPr/>
          </p:nvSpPr>
          <p:spPr bwMode="auto">
            <a:xfrm>
              <a:off x="4750" y="577"/>
              <a:ext cx="288" cy="0"/>
            </a:xfrm>
            <a:prstGeom prst="line">
              <a:avLst/>
            </a:prstGeom>
            <a:noFill/>
            <a:ln w="28575">
              <a:solidFill>
                <a:schemeClr val="accent3"/>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1108" dirty="0">
                <a:solidFill>
                  <a:srgbClr val="000000"/>
                </a:solidFill>
              </a:endParaRPr>
            </a:p>
          </p:txBody>
        </p:sp>
        <p:sp>
          <p:nvSpPr>
            <p:cNvPr id="32" name="Legend1"/>
            <p:cNvSpPr>
              <a:spLocks noChangeArrowheads="1"/>
            </p:cNvSpPr>
            <p:nvPr/>
          </p:nvSpPr>
          <p:spPr bwMode="auto">
            <a:xfrm>
              <a:off x="5104" y="176"/>
              <a:ext cx="291" cy="1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sp>
          <p:nvSpPr>
            <p:cNvPr id="33" name="Legend2"/>
            <p:cNvSpPr>
              <a:spLocks noChangeArrowheads="1"/>
            </p:cNvSpPr>
            <p:nvPr/>
          </p:nvSpPr>
          <p:spPr bwMode="auto">
            <a:xfrm>
              <a:off x="5104" y="344"/>
              <a:ext cx="291" cy="1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sp>
          <p:nvSpPr>
            <p:cNvPr id="34" name="Legend3"/>
            <p:cNvSpPr>
              <a:spLocks noChangeArrowheads="1"/>
            </p:cNvSpPr>
            <p:nvPr/>
          </p:nvSpPr>
          <p:spPr bwMode="auto">
            <a:xfrm>
              <a:off x="5104" y="520"/>
              <a:ext cx="291" cy="1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grpSp>
      <p:grpSp>
        <p:nvGrpSpPr>
          <p:cNvPr id="35" name="McKSticker" hidden="1"/>
          <p:cNvGrpSpPr/>
          <p:nvPr/>
        </p:nvGrpSpPr>
        <p:grpSpPr bwMode="auto">
          <a:xfrm>
            <a:off x="7977943" y="1015609"/>
            <a:ext cx="991105" cy="198196"/>
            <a:chOff x="7769457" y="285750"/>
            <a:chExt cx="971318" cy="194250"/>
          </a:xfrm>
        </p:grpSpPr>
        <p:sp>
          <p:nvSpPr>
            <p:cNvPr id="36" name="StickerRectangle"/>
            <p:cNvSpPr>
              <a:spLocks noChangeArrowheads="1"/>
            </p:cNvSpPr>
            <p:nvPr/>
          </p:nvSpPr>
          <p:spPr bwMode="auto">
            <a:xfrm>
              <a:off x="7769457" y="285750"/>
              <a:ext cx="971318" cy="194250"/>
            </a:xfrm>
            <a:prstGeom prst="leftRightArrow">
              <a:avLst>
                <a:gd name="adj1" fmla="val 100000"/>
                <a:gd name="adj2" fmla="val 0"/>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826539" fontAlgn="base">
                <a:spcBef>
                  <a:spcPct val="0"/>
                </a:spcBef>
                <a:spcAft>
                  <a:spcPct val="0"/>
                </a:spcAft>
                <a:buClr>
                  <a:srgbClr val="0073C6"/>
                </a:buClr>
              </a:pPr>
              <a:r>
                <a:rPr lang="en-US" sz="1108" dirty="0">
                  <a:solidFill>
                    <a:srgbClr val="808080"/>
                  </a:solidFill>
                </a:rPr>
                <a:t>PRELIMINARY</a:t>
              </a:r>
            </a:p>
          </p:txBody>
        </p:sp>
        <p:cxnSp>
          <p:nvCxnSpPr>
            <p:cNvPr id="37" name="AutoShape 31"/>
            <p:cNvCxnSpPr>
              <a:cxnSpLocks noChangeShapeType="1"/>
              <a:stCxn id="36" idx="2"/>
              <a:endCxn id="36" idx="4"/>
            </p:cNvCxnSpPr>
            <p:nvPr/>
          </p:nvCxnSpPr>
          <p:spPr bwMode="auto">
            <a:xfrm>
              <a:off x="7769457" y="285750"/>
              <a:ext cx="0" cy="194250"/>
            </a:xfrm>
            <a:prstGeom prst="straightConnector1">
              <a:avLst/>
            </a:prstGeom>
            <a:noFill/>
            <a:ln w="9525">
              <a:solidFill>
                <a:srgbClr val="808080"/>
              </a:solidFill>
              <a:round/>
              <a:headEnd/>
              <a:tailEnd/>
            </a:ln>
            <a:extLst>
              <a:ext uri="{909E8E84-426E-40dd-AFC4-6F175D3DCCD1}">
                <a14:hiddenFill xmlns="" xmlns:a14="http://schemas.microsoft.com/office/drawing/2010/main">
                  <a:noFill/>
                </a14:hiddenFill>
              </a:ext>
            </a:extLst>
          </p:spPr>
        </p:cxnSp>
        <p:cxnSp>
          <p:nvCxnSpPr>
            <p:cNvPr id="38" name="AutoShape 32"/>
            <p:cNvCxnSpPr>
              <a:cxnSpLocks noChangeShapeType="1"/>
              <a:stCxn id="36" idx="4"/>
              <a:endCxn id="36" idx="6"/>
            </p:cNvCxnSpPr>
            <p:nvPr/>
          </p:nvCxnSpPr>
          <p:spPr bwMode="auto">
            <a:xfrm>
              <a:off x="7769457" y="480000"/>
              <a:ext cx="971318" cy="0"/>
            </a:xfrm>
            <a:prstGeom prst="straightConnector1">
              <a:avLst/>
            </a:prstGeom>
            <a:noFill/>
            <a:ln w="25400">
              <a:solidFill>
                <a:srgbClr val="808080"/>
              </a:solidFill>
              <a:round/>
              <a:headEnd/>
              <a:tailEnd/>
            </a:ln>
            <a:extLst>
              <a:ext uri="{909E8E84-426E-40dd-AFC4-6F175D3DCCD1}">
                <a14:hiddenFill xmlns="" xmlns:a14="http://schemas.microsoft.com/office/drawing/2010/main">
                  <a:noFill/>
                </a14:hiddenFill>
              </a:ext>
            </a:extLst>
          </p:spPr>
        </p:cxnSp>
      </p:grpSp>
      <p:grpSp>
        <p:nvGrpSpPr>
          <p:cNvPr id="3" name="Slide Elements" hidden="1"/>
          <p:cNvGrpSpPr/>
          <p:nvPr/>
        </p:nvGrpSpPr>
        <p:grpSpPr bwMode="auto">
          <a:xfrm>
            <a:off x="174951" y="6343446"/>
            <a:ext cx="8794114" cy="380072"/>
            <a:chOff x="119062" y="6216364"/>
            <a:chExt cx="8618538" cy="372505"/>
          </a:xfrm>
        </p:grpSpPr>
        <p:sp>
          <p:nvSpPr>
            <p:cNvPr id="61" name="4. Footnote"/>
            <p:cNvSpPr txBox="1">
              <a:spLocks noChangeArrowheads="1"/>
            </p:cNvSpPr>
            <p:nvPr>
              <p:custDataLst>
                <p:tags r:id="rId25"/>
              </p:custDataLst>
            </p:nvPr>
          </p:nvSpPr>
          <p:spPr bwMode="auto">
            <a:xfrm>
              <a:off x="119063" y="6216364"/>
              <a:ext cx="8618537" cy="1391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fontAlgn="base">
                <a:spcBef>
                  <a:spcPct val="0"/>
                </a:spcBef>
                <a:spcAft>
                  <a:spcPct val="0"/>
                </a:spcAft>
                <a:defRPr/>
              </a:pPr>
              <a:r>
                <a:rPr lang="en-US" sz="923" dirty="0">
                  <a:solidFill>
                    <a:srgbClr val="000000"/>
                  </a:solidFill>
                  <a:latin typeface="Arial"/>
                </a:rPr>
                <a:t>1 Footnote</a:t>
              </a:r>
            </a:p>
          </p:txBody>
        </p:sp>
        <p:sp>
          <p:nvSpPr>
            <p:cNvPr id="62" name="5. Source"/>
            <p:cNvSpPr>
              <a:spLocks noChangeArrowheads="1"/>
            </p:cNvSpPr>
            <p:nvPr>
              <p:custDataLst>
                <p:tags r:id="rId26"/>
              </p:custDataLst>
            </p:nvPr>
          </p:nvSpPr>
          <p:spPr bwMode="auto">
            <a:xfrm>
              <a:off x="119062" y="6449670"/>
              <a:ext cx="8139113" cy="1391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marL="433787" indent="-433787" defTabSz="826539" fontAlgn="base">
                <a:spcBef>
                  <a:spcPct val="0"/>
                </a:spcBef>
                <a:spcAft>
                  <a:spcPct val="0"/>
                </a:spcAft>
                <a:tabLst>
                  <a:tab pos="438184" algn="l"/>
                </a:tabLst>
              </a:pPr>
              <a:r>
                <a:rPr lang="en-US" sz="923" dirty="0">
                  <a:solidFill>
                    <a:srgbClr val="000000"/>
                  </a:solidFill>
                </a:rPr>
                <a:t>Source: Source</a:t>
              </a:r>
            </a:p>
          </p:txBody>
        </p:sp>
      </p:grpSp>
      <p:grpSp>
        <p:nvGrpSpPr>
          <p:cNvPr id="86" name="LegendMoons" hidden="1"/>
          <p:cNvGrpSpPr/>
          <p:nvPr/>
        </p:nvGrpSpPr>
        <p:grpSpPr bwMode="auto">
          <a:xfrm>
            <a:off x="8121691" y="1015608"/>
            <a:ext cx="798491" cy="1333054"/>
            <a:chOff x="5428012" y="273840"/>
            <a:chExt cx="782548" cy="1306516"/>
          </a:xfrm>
        </p:grpSpPr>
        <p:sp>
          <p:nvSpPr>
            <p:cNvPr id="87" name="Legend1"/>
            <p:cNvSpPr>
              <a:spLocks noChangeArrowheads="1"/>
            </p:cNvSpPr>
            <p:nvPr/>
          </p:nvSpPr>
          <p:spPr bwMode="auto">
            <a:xfrm>
              <a:off x="5748687" y="286540"/>
              <a:ext cx="461873" cy="1671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sp>
          <p:nvSpPr>
            <p:cNvPr id="88" name="Legend2"/>
            <p:cNvSpPr>
              <a:spLocks noChangeArrowheads="1"/>
            </p:cNvSpPr>
            <p:nvPr/>
          </p:nvSpPr>
          <p:spPr bwMode="auto">
            <a:xfrm>
              <a:off x="5748687" y="561178"/>
              <a:ext cx="461873" cy="1671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sp>
          <p:nvSpPr>
            <p:cNvPr id="89" name="Legend3"/>
            <p:cNvSpPr>
              <a:spLocks noChangeArrowheads="1"/>
            </p:cNvSpPr>
            <p:nvPr/>
          </p:nvSpPr>
          <p:spPr bwMode="auto">
            <a:xfrm>
              <a:off x="5748687" y="835817"/>
              <a:ext cx="461873" cy="1671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sp>
          <p:nvSpPr>
            <p:cNvPr id="90" name="Legend4"/>
            <p:cNvSpPr>
              <a:spLocks noChangeArrowheads="1"/>
            </p:cNvSpPr>
            <p:nvPr/>
          </p:nvSpPr>
          <p:spPr bwMode="auto">
            <a:xfrm>
              <a:off x="5748687" y="1107280"/>
              <a:ext cx="461873" cy="1671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sp>
          <p:nvSpPr>
            <p:cNvPr id="91" name="Legend5"/>
            <p:cNvSpPr>
              <a:spLocks noChangeArrowheads="1"/>
            </p:cNvSpPr>
            <p:nvPr/>
          </p:nvSpPr>
          <p:spPr bwMode="auto">
            <a:xfrm>
              <a:off x="5748687" y="1383505"/>
              <a:ext cx="461873" cy="1671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26539" fontAlgn="base">
                <a:spcBef>
                  <a:spcPct val="0"/>
                </a:spcBef>
                <a:spcAft>
                  <a:spcPct val="0"/>
                </a:spcAft>
                <a:buClr>
                  <a:srgbClr val="0073C6"/>
                </a:buClr>
              </a:pPr>
              <a:r>
                <a:rPr lang="en-US" sz="1108" dirty="0">
                  <a:solidFill>
                    <a:srgbClr val="000000"/>
                  </a:solidFill>
                </a:rPr>
                <a:t>Legend</a:t>
              </a:r>
            </a:p>
          </p:txBody>
        </p:sp>
        <p:grpSp>
          <p:nvGrpSpPr>
            <p:cNvPr id="92" name="MoonLegend1"/>
            <p:cNvGrpSpPr>
              <a:grpSpLocks noChangeAspect="1"/>
            </p:cNvGrpSpPr>
            <p:nvPr userDrawn="1">
              <p:custDataLst>
                <p:tags r:id="rId10"/>
              </p:custDataLst>
            </p:nvPr>
          </p:nvGrpSpPr>
          <p:grpSpPr bwMode="auto">
            <a:xfrm>
              <a:off x="5428012" y="273840"/>
              <a:ext cx="209550" cy="209551"/>
              <a:chOff x="1694" y="2044"/>
              <a:chExt cx="160" cy="160"/>
            </a:xfrm>
          </p:grpSpPr>
          <p:sp>
            <p:nvSpPr>
              <p:cNvPr id="105" name="Oval 41"/>
              <p:cNvSpPr>
                <a:spLocks noChangeAspect="1" noChangeArrowheads="1"/>
              </p:cNvSpPr>
              <p:nvPr>
                <p:custDataLst>
                  <p:tags r:id="rId23"/>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sp>
            <p:nvSpPr>
              <p:cNvPr id="106" name="Arc 42"/>
              <p:cNvSpPr>
                <a:spLocks noChangeAspect="1"/>
              </p:cNvSpPr>
              <p:nvPr>
                <p:custDataLst>
                  <p:tags r:id="rId24"/>
                </p:custDataLst>
              </p:nvPr>
            </p:nvSpPr>
            <p:spPr bwMode="auto">
              <a:xfrm>
                <a:off x="1694" y="2044"/>
                <a:ext cx="160" cy="160"/>
              </a:xfrm>
              <a:prstGeom prst="arc">
                <a:avLst>
                  <a:gd name="adj1" fmla="val 16200000"/>
                  <a:gd name="adj2" fmla="val 5400000"/>
                </a:avLst>
              </a:prstGeom>
              <a:solidFill>
                <a:schemeClr val="accent3"/>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grpSp>
        <p:grpSp>
          <p:nvGrpSpPr>
            <p:cNvPr id="93" name="MoonLegend2"/>
            <p:cNvGrpSpPr>
              <a:grpSpLocks noChangeAspect="1"/>
            </p:cNvGrpSpPr>
            <p:nvPr userDrawn="1">
              <p:custDataLst>
                <p:tags r:id="rId11"/>
              </p:custDataLst>
            </p:nvPr>
          </p:nvGrpSpPr>
          <p:grpSpPr bwMode="auto">
            <a:xfrm>
              <a:off x="5428012" y="548081"/>
              <a:ext cx="209550" cy="209551"/>
              <a:chOff x="1694" y="2044"/>
              <a:chExt cx="160" cy="160"/>
            </a:xfrm>
          </p:grpSpPr>
          <p:sp>
            <p:nvSpPr>
              <p:cNvPr id="103" name="Oval 41"/>
              <p:cNvSpPr>
                <a:spLocks noChangeAspect="1" noChangeArrowheads="1"/>
              </p:cNvSpPr>
              <p:nvPr>
                <p:custDataLst>
                  <p:tags r:id="rId21"/>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sp>
            <p:nvSpPr>
              <p:cNvPr id="104" name="Arc 42"/>
              <p:cNvSpPr>
                <a:spLocks noChangeAspect="1"/>
              </p:cNvSpPr>
              <p:nvPr>
                <p:custDataLst>
                  <p:tags r:id="rId22"/>
                </p:custDataLst>
              </p:nvPr>
            </p:nvSpPr>
            <p:spPr bwMode="auto">
              <a:xfrm>
                <a:off x="1694" y="2044"/>
                <a:ext cx="160" cy="160"/>
              </a:xfrm>
              <a:prstGeom prst="arc">
                <a:avLst/>
              </a:prstGeom>
              <a:solidFill>
                <a:schemeClr val="accent3"/>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grpSp>
        <p:grpSp>
          <p:nvGrpSpPr>
            <p:cNvPr id="94" name="MoonLegend3"/>
            <p:cNvGrpSpPr>
              <a:grpSpLocks noChangeAspect="1"/>
            </p:cNvGrpSpPr>
            <p:nvPr userDrawn="1">
              <p:custDataLst>
                <p:tags r:id="rId12"/>
              </p:custDataLst>
            </p:nvPr>
          </p:nvGrpSpPr>
          <p:grpSpPr bwMode="auto">
            <a:xfrm>
              <a:off x="5428012" y="822322"/>
              <a:ext cx="209550" cy="209551"/>
              <a:chOff x="1694" y="2044"/>
              <a:chExt cx="160" cy="160"/>
            </a:xfrm>
          </p:grpSpPr>
          <p:sp>
            <p:nvSpPr>
              <p:cNvPr id="101" name="Oval 41"/>
              <p:cNvSpPr>
                <a:spLocks noChangeAspect="1" noChangeArrowheads="1"/>
              </p:cNvSpPr>
              <p:nvPr>
                <p:custDataLst>
                  <p:tags r:id="rId19"/>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sp>
            <p:nvSpPr>
              <p:cNvPr id="102" name="Arc 42"/>
              <p:cNvSpPr>
                <a:spLocks noChangeAspect="1"/>
              </p:cNvSpPr>
              <p:nvPr>
                <p:custDataLst>
                  <p:tags r:id="rId20"/>
                </p:custDataLst>
              </p:nvPr>
            </p:nvSpPr>
            <p:spPr bwMode="auto">
              <a:xfrm>
                <a:off x="1694" y="2044"/>
                <a:ext cx="160" cy="160"/>
              </a:xfrm>
              <a:prstGeom prst="arc">
                <a:avLst>
                  <a:gd name="adj1" fmla="val 16200000"/>
                  <a:gd name="adj2" fmla="val 5400000"/>
                </a:avLst>
              </a:prstGeom>
              <a:solidFill>
                <a:schemeClr val="accent3"/>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grpSp>
        <p:grpSp>
          <p:nvGrpSpPr>
            <p:cNvPr id="95" name="MoonLegend4"/>
            <p:cNvGrpSpPr>
              <a:grpSpLocks noChangeAspect="1"/>
            </p:cNvGrpSpPr>
            <p:nvPr userDrawn="1">
              <p:custDataLst>
                <p:tags r:id="rId13"/>
              </p:custDataLst>
            </p:nvPr>
          </p:nvGrpSpPr>
          <p:grpSpPr bwMode="auto">
            <a:xfrm>
              <a:off x="5428012" y="1096563"/>
              <a:ext cx="209550" cy="209551"/>
              <a:chOff x="1694" y="2044"/>
              <a:chExt cx="160" cy="160"/>
            </a:xfrm>
          </p:grpSpPr>
          <p:sp>
            <p:nvSpPr>
              <p:cNvPr id="99" name="Oval 41"/>
              <p:cNvSpPr>
                <a:spLocks noChangeAspect="1" noChangeArrowheads="1"/>
              </p:cNvSpPr>
              <p:nvPr>
                <p:custDataLst>
                  <p:tags r:id="rId17"/>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sp>
            <p:nvSpPr>
              <p:cNvPr id="100" name="Arc 42"/>
              <p:cNvSpPr>
                <a:spLocks noChangeAspect="1"/>
              </p:cNvSpPr>
              <p:nvPr>
                <p:custDataLst>
                  <p:tags r:id="rId18"/>
                </p:custDataLst>
              </p:nvPr>
            </p:nvSpPr>
            <p:spPr bwMode="auto">
              <a:xfrm>
                <a:off x="1694" y="2044"/>
                <a:ext cx="160" cy="160"/>
              </a:xfrm>
              <a:prstGeom prst="arc">
                <a:avLst>
                  <a:gd name="adj1" fmla="val 16200000"/>
                  <a:gd name="adj2" fmla="val 10800000"/>
                </a:avLst>
              </a:prstGeom>
              <a:solidFill>
                <a:schemeClr val="accent3"/>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grpSp>
        <p:grpSp>
          <p:nvGrpSpPr>
            <p:cNvPr id="96" name="MoonLegend5"/>
            <p:cNvGrpSpPr>
              <a:grpSpLocks noChangeAspect="1"/>
            </p:cNvGrpSpPr>
            <p:nvPr userDrawn="1">
              <p:custDataLst>
                <p:tags r:id="rId14"/>
              </p:custDataLst>
            </p:nvPr>
          </p:nvGrpSpPr>
          <p:grpSpPr bwMode="auto">
            <a:xfrm>
              <a:off x="5428012" y="1370805"/>
              <a:ext cx="209550" cy="209551"/>
              <a:chOff x="1694" y="2044"/>
              <a:chExt cx="160" cy="160"/>
            </a:xfrm>
          </p:grpSpPr>
          <p:sp>
            <p:nvSpPr>
              <p:cNvPr id="97" name="Oval 41"/>
              <p:cNvSpPr>
                <a:spLocks noChangeAspect="1" noChangeArrowheads="1"/>
              </p:cNvSpPr>
              <p:nvPr>
                <p:custDataLst>
                  <p:tags r:id="rId15"/>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sp>
            <p:nvSpPr>
              <p:cNvPr id="98" name="Arc 42"/>
              <p:cNvSpPr>
                <a:spLocks noChangeAspect="1"/>
              </p:cNvSpPr>
              <p:nvPr>
                <p:custDataLst>
                  <p:tags r:id="rId16"/>
                </p:custDataLst>
              </p:nvPr>
            </p:nvSpPr>
            <p:spPr bwMode="auto">
              <a:xfrm>
                <a:off x="1694" y="2044"/>
                <a:ext cx="160" cy="160"/>
              </a:xfrm>
              <a:prstGeom prst="arc">
                <a:avLst>
                  <a:gd name="adj1" fmla="val 16200000"/>
                  <a:gd name="adj2" fmla="val 16200000"/>
                </a:avLst>
              </a:prstGeom>
              <a:solidFill>
                <a:schemeClr val="accent3"/>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108" dirty="0">
                  <a:solidFill>
                    <a:srgbClr val="000000"/>
                  </a:solidFill>
                </a:endParaRPr>
              </a:p>
            </p:txBody>
          </p:sp>
        </p:grpSp>
      </p:grpSp>
      <p:sp>
        <p:nvSpPr>
          <p:cNvPr id="60" name="Slide Number"/>
          <p:cNvSpPr txBox="1">
            <a:spLocks/>
          </p:cNvSpPr>
          <p:nvPr/>
        </p:nvSpPr>
        <p:spPr bwMode="auto">
          <a:xfrm>
            <a:off x="8829594" y="6581435"/>
            <a:ext cx="139462" cy="142027"/>
          </a:xfrm>
          <a:prstGeom prst="rect">
            <a:avLst/>
          </a:prstGeom>
        </p:spPr>
        <p:txBody>
          <a:bodyPr vert="horz" wrap="none" lIns="0" tIns="0" rIns="0" bIns="0" rtlCol="0" anchor="b" anchorCtr="0">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z="923" smtClean="0">
                <a:solidFill>
                  <a:srgbClr val="000000"/>
                </a:solidFill>
                <a:latin typeface="Calibri" panose="020F0502020204030204" pitchFamily="34" charset="0"/>
              </a:rPr>
              <a:pPr algn="r" fontAlgn="base">
                <a:spcBef>
                  <a:spcPct val="0"/>
                </a:spcBef>
                <a:spcAft>
                  <a:spcPct val="0"/>
                </a:spcAft>
              </a:pPr>
              <a:t>‹#›</a:t>
            </a:fld>
            <a:endParaRPr lang="en-US" sz="923" dirty="0">
              <a:solidFill>
                <a:srgbClr val="000000"/>
              </a:solidFill>
              <a:latin typeface="Calibri" panose="020F0502020204030204" pitchFamily="34" charset="0"/>
            </a:endParaRPr>
          </a:p>
        </p:txBody>
      </p:sp>
      <p:grpSp>
        <p:nvGrpSpPr>
          <p:cNvPr id="55" name="McK Moon" hidden="1"/>
          <p:cNvGrpSpPr>
            <a:grpSpLocks noChangeAspect="1"/>
          </p:cNvGrpSpPr>
          <p:nvPr>
            <p:custDataLst>
              <p:tags r:id="rId7"/>
            </p:custDataLst>
          </p:nvPr>
        </p:nvGrpSpPr>
        <p:grpSpPr bwMode="auto">
          <a:xfrm>
            <a:off x="7343237" y="1552606"/>
            <a:ext cx="259174" cy="259159"/>
            <a:chOff x="1600" y="1600"/>
            <a:chExt cx="160" cy="160"/>
          </a:xfrm>
        </p:grpSpPr>
        <p:sp>
          <p:nvSpPr>
            <p:cNvPr id="56" name="Oval 90"/>
            <p:cNvSpPr>
              <a:spLocks noChangeAspect="1" noChangeArrowheads="1"/>
            </p:cNvSpPr>
            <p:nvPr>
              <p:custDataLst>
                <p:tags r:id="rId8"/>
              </p:custDataLst>
            </p:nvPr>
          </p:nvSpPr>
          <p:spPr bwMode="auto">
            <a:xfrm>
              <a:off x="1600" y="1600"/>
              <a:ext cx="160" cy="160"/>
            </a:xfrm>
            <a:prstGeom prst="ellipse">
              <a:avLst/>
            </a:prstGeom>
            <a:solidFill>
              <a:schemeClr val="accent1"/>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477" dirty="0">
                <a:solidFill>
                  <a:srgbClr val="000000"/>
                </a:solidFill>
              </a:endParaRPr>
            </a:p>
          </p:txBody>
        </p:sp>
        <p:sp>
          <p:nvSpPr>
            <p:cNvPr id="57" name="Arc 91"/>
            <p:cNvSpPr>
              <a:spLocks noChangeAspect="1"/>
            </p:cNvSpPr>
            <p:nvPr>
              <p:custDataLst>
                <p:tags r:id="rId9"/>
              </p:custDataLst>
            </p:nvPr>
          </p:nvSpPr>
          <p:spPr bwMode="auto">
            <a:xfrm>
              <a:off x="1600" y="1600"/>
              <a:ext cx="160" cy="160"/>
            </a:xfrm>
            <a:prstGeom prst="arc">
              <a:avLst/>
            </a:prstGeom>
            <a:solidFill>
              <a:schemeClr val="accent3"/>
            </a:solidFill>
            <a:ln w="9525">
              <a:solidFill>
                <a:schemeClr val="accent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1477" dirty="0">
                <a:solidFill>
                  <a:srgbClr val="000000"/>
                </a:solidFill>
              </a:endParaRPr>
            </a:p>
          </p:txBody>
        </p:sp>
      </p:grpSp>
      <p:grpSp>
        <p:nvGrpSpPr>
          <p:cNvPr id="58" name="Group 57"/>
          <p:cNvGrpSpPr/>
          <p:nvPr/>
        </p:nvGrpSpPr>
        <p:grpSpPr bwMode="ltGray">
          <a:xfrm>
            <a:off x="-4827" y="815313"/>
            <a:ext cx="9148830" cy="78223"/>
            <a:chOff x="-4734" y="634642"/>
            <a:chExt cx="9144302" cy="76666"/>
          </a:xfrm>
        </p:grpSpPr>
        <p:cxnSp>
          <p:nvCxnSpPr>
            <p:cNvPr id="59" name="Straight Connector 58"/>
            <p:cNvCxnSpPr/>
            <p:nvPr/>
          </p:nvCxnSpPr>
          <p:spPr bwMode="ltGray">
            <a:xfrm>
              <a:off x="-4734" y="634642"/>
              <a:ext cx="9144302" cy="0"/>
            </a:xfrm>
            <a:prstGeom prst="line">
              <a:avLst/>
            </a:prstGeom>
            <a:ln w="476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bwMode="ltGray">
            <a:xfrm>
              <a:off x="-4734" y="711308"/>
              <a:ext cx="9144302" cy="0"/>
            </a:xfrm>
            <a:prstGeom prst="line">
              <a:avLst/>
            </a:prstGeom>
            <a:ln w="47625">
              <a:solidFill>
                <a:srgbClr val="0066CC"/>
              </a:solidFill>
            </a:ln>
          </p:spPr>
          <p:style>
            <a:lnRef idx="1">
              <a:schemeClr val="accent1"/>
            </a:lnRef>
            <a:fillRef idx="0">
              <a:schemeClr val="accent1"/>
            </a:fillRef>
            <a:effectRef idx="0">
              <a:schemeClr val="accent1"/>
            </a:effectRef>
            <a:fontRef idx="minor">
              <a:schemeClr val="tx1"/>
            </a:fontRef>
          </p:style>
        </p:cxnSp>
      </p:grpSp>
      <p:pic>
        <p:nvPicPr>
          <p:cNvPr id="64" name="Picture 63"/>
          <p:cNvPicPr>
            <a:picLocks noChangeAspect="1"/>
          </p:cNvPicPr>
          <p:nvPr userDrawn="1"/>
        </p:nvPicPr>
        <p:blipFill rotWithShape="1">
          <a:blip r:embed="rId29"/>
          <a:srcRect t="1" r="66312" b="14326"/>
          <a:stretch/>
        </p:blipFill>
        <p:spPr>
          <a:xfrm>
            <a:off x="5606" y="97755"/>
            <a:ext cx="591876" cy="652259"/>
          </a:xfrm>
          <a:prstGeom prst="rect">
            <a:avLst/>
          </a:prstGeom>
        </p:spPr>
      </p:pic>
      <p:sp>
        <p:nvSpPr>
          <p:cNvPr id="19" name="Title Placeholder 2"/>
          <p:cNvSpPr>
            <a:spLocks noGrp="1" noChangeArrowheads="1"/>
          </p:cNvSpPr>
          <p:nvPr>
            <p:ph type="title"/>
          </p:nvPr>
        </p:nvSpPr>
        <p:spPr bwMode="auto">
          <a:xfrm>
            <a:off x="1336431" y="474826"/>
            <a:ext cx="7632628" cy="26994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a:r>
              <a:rPr lang="en-US" noProof="0" dirty="0"/>
              <a:t>Click to edit Master title style</a:t>
            </a:r>
          </a:p>
        </p:txBody>
      </p:sp>
    </p:spTree>
    <p:extLst>
      <p:ext uri="{BB962C8B-B14F-4D97-AF65-F5344CB8AC3E}">
        <p14:creationId xmlns:p14="http://schemas.microsoft.com/office/powerpoint/2010/main" val="3226966545"/>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Lst>
  <p:hf sldNum="0" hdr="0" dt="0"/>
  <p:txStyles>
    <p:titleStyle>
      <a:lvl1pPr algn="l" defTabSz="826539" rtl="0" eaLnBrk="1" fontAlgn="base" hangingPunct="1">
        <a:spcBef>
          <a:spcPct val="0"/>
        </a:spcBef>
        <a:spcAft>
          <a:spcPct val="0"/>
        </a:spcAft>
        <a:tabLst>
          <a:tab pos="249134" algn="l"/>
        </a:tabLst>
        <a:defRPr sz="1754" b="1" baseline="0">
          <a:solidFill>
            <a:schemeClr val="accent6">
              <a:lumMod val="75000"/>
            </a:schemeClr>
          </a:solidFill>
          <a:latin typeface="+mj-lt"/>
          <a:ea typeface="Arial Unicode MS" pitchFamily="34" charset="-128"/>
          <a:cs typeface="Arial Unicode MS" pitchFamily="34" charset="-128"/>
        </a:defRPr>
      </a:lvl1pPr>
      <a:lvl2pPr algn="l" defTabSz="826539" rtl="0" eaLnBrk="1" fontAlgn="base" hangingPunct="1">
        <a:spcBef>
          <a:spcPct val="0"/>
        </a:spcBef>
        <a:spcAft>
          <a:spcPct val="0"/>
        </a:spcAft>
        <a:defRPr sz="1754" b="1">
          <a:solidFill>
            <a:schemeClr val="tx2"/>
          </a:solidFill>
          <a:latin typeface="Arial" charset="0"/>
        </a:defRPr>
      </a:lvl2pPr>
      <a:lvl3pPr algn="l" defTabSz="826539" rtl="0" eaLnBrk="1" fontAlgn="base" hangingPunct="1">
        <a:spcBef>
          <a:spcPct val="0"/>
        </a:spcBef>
        <a:spcAft>
          <a:spcPct val="0"/>
        </a:spcAft>
        <a:defRPr sz="1754" b="1">
          <a:solidFill>
            <a:schemeClr val="tx2"/>
          </a:solidFill>
          <a:latin typeface="Arial" charset="0"/>
        </a:defRPr>
      </a:lvl3pPr>
      <a:lvl4pPr algn="l" defTabSz="826539" rtl="0" eaLnBrk="1" fontAlgn="base" hangingPunct="1">
        <a:spcBef>
          <a:spcPct val="0"/>
        </a:spcBef>
        <a:spcAft>
          <a:spcPct val="0"/>
        </a:spcAft>
        <a:defRPr sz="1754" b="1">
          <a:solidFill>
            <a:schemeClr val="tx2"/>
          </a:solidFill>
          <a:latin typeface="Arial" charset="0"/>
        </a:defRPr>
      </a:lvl4pPr>
      <a:lvl5pPr algn="l" defTabSz="826539" rtl="0" eaLnBrk="1" fontAlgn="base" hangingPunct="1">
        <a:spcBef>
          <a:spcPct val="0"/>
        </a:spcBef>
        <a:spcAft>
          <a:spcPct val="0"/>
        </a:spcAft>
        <a:defRPr sz="1754" b="1">
          <a:solidFill>
            <a:schemeClr val="tx2"/>
          </a:solidFill>
          <a:latin typeface="Arial" charset="0"/>
        </a:defRPr>
      </a:lvl5pPr>
      <a:lvl6pPr marL="422063" algn="l" defTabSz="826539" rtl="0" eaLnBrk="1" fontAlgn="base" hangingPunct="1">
        <a:spcBef>
          <a:spcPct val="0"/>
        </a:spcBef>
        <a:spcAft>
          <a:spcPct val="0"/>
        </a:spcAft>
        <a:defRPr sz="1754" b="1">
          <a:solidFill>
            <a:schemeClr val="tx2"/>
          </a:solidFill>
          <a:latin typeface="Arial" charset="0"/>
        </a:defRPr>
      </a:lvl6pPr>
      <a:lvl7pPr marL="844125" algn="l" defTabSz="826539" rtl="0" eaLnBrk="1" fontAlgn="base" hangingPunct="1">
        <a:spcBef>
          <a:spcPct val="0"/>
        </a:spcBef>
        <a:spcAft>
          <a:spcPct val="0"/>
        </a:spcAft>
        <a:defRPr sz="1754" b="1">
          <a:solidFill>
            <a:schemeClr val="tx2"/>
          </a:solidFill>
          <a:latin typeface="Arial" charset="0"/>
        </a:defRPr>
      </a:lvl7pPr>
      <a:lvl8pPr marL="1266187" algn="l" defTabSz="826539" rtl="0" eaLnBrk="1" fontAlgn="base" hangingPunct="1">
        <a:spcBef>
          <a:spcPct val="0"/>
        </a:spcBef>
        <a:spcAft>
          <a:spcPct val="0"/>
        </a:spcAft>
        <a:defRPr sz="1754" b="1">
          <a:solidFill>
            <a:schemeClr val="tx2"/>
          </a:solidFill>
          <a:latin typeface="Arial" charset="0"/>
        </a:defRPr>
      </a:lvl8pPr>
      <a:lvl9pPr marL="1688250" algn="l" defTabSz="826539" rtl="0" eaLnBrk="1" fontAlgn="base" hangingPunct="1">
        <a:spcBef>
          <a:spcPct val="0"/>
        </a:spcBef>
        <a:spcAft>
          <a:spcPct val="0"/>
        </a:spcAft>
        <a:defRPr sz="1754" b="1">
          <a:solidFill>
            <a:schemeClr val="tx2"/>
          </a:solidFill>
          <a:latin typeface="Arial" charset="0"/>
        </a:defRPr>
      </a:lvl9pPr>
    </p:titleStyle>
    <p:bodyStyle>
      <a:lvl1pPr marL="0" indent="0" algn="l" defTabSz="826539" rtl="0" eaLnBrk="1" fontAlgn="base" hangingPunct="1">
        <a:spcBef>
          <a:spcPct val="0"/>
        </a:spcBef>
        <a:spcAft>
          <a:spcPct val="0"/>
        </a:spcAft>
        <a:buClr>
          <a:schemeClr val="tx2"/>
        </a:buClr>
        <a:defRPr sz="1477" baseline="0">
          <a:solidFill>
            <a:schemeClr val="tx1"/>
          </a:solidFill>
          <a:latin typeface="Calibri" panose="020F0502020204030204" pitchFamily="34" charset="0"/>
          <a:ea typeface="Arial Unicode MS" pitchFamily="34" charset="-128"/>
          <a:cs typeface="Arial Unicode MS" pitchFamily="34" charset="-128"/>
        </a:defRPr>
      </a:lvl1pPr>
      <a:lvl2pPr marL="178791" indent="-177326" algn="l" defTabSz="826539" rtl="0" eaLnBrk="1" fontAlgn="base" hangingPunct="1">
        <a:spcBef>
          <a:spcPct val="0"/>
        </a:spcBef>
        <a:spcAft>
          <a:spcPct val="0"/>
        </a:spcAft>
        <a:buClr>
          <a:schemeClr val="tx2"/>
        </a:buClr>
        <a:buSzPct val="125000"/>
        <a:buFont typeface="Arial" charset="0"/>
        <a:buChar char="▪"/>
        <a:defRPr sz="1477" baseline="0">
          <a:solidFill>
            <a:schemeClr val="tx1"/>
          </a:solidFill>
          <a:latin typeface="Calibri" panose="020F0502020204030204" pitchFamily="34" charset="0"/>
          <a:ea typeface="Arial Unicode MS" pitchFamily="34" charset="-128"/>
          <a:cs typeface="Arial Unicode MS" pitchFamily="34" charset="-128"/>
        </a:defRPr>
      </a:lvl2pPr>
      <a:lvl3pPr marL="422063" indent="-241807" algn="l" defTabSz="826539" rtl="0" eaLnBrk="1" fontAlgn="base" hangingPunct="1">
        <a:spcBef>
          <a:spcPct val="0"/>
        </a:spcBef>
        <a:spcAft>
          <a:spcPct val="0"/>
        </a:spcAft>
        <a:buClr>
          <a:schemeClr val="tx2"/>
        </a:buClr>
        <a:buSzPct val="120000"/>
        <a:buFont typeface="Arial" charset="0"/>
        <a:buChar char="–"/>
        <a:defRPr sz="1477" baseline="0">
          <a:solidFill>
            <a:schemeClr val="tx1"/>
          </a:solidFill>
          <a:latin typeface="Calibri" panose="020F0502020204030204" pitchFamily="34" charset="0"/>
          <a:ea typeface="Arial Unicode MS" pitchFamily="34" charset="-128"/>
          <a:cs typeface="Arial Unicode MS" pitchFamily="34" charset="-128"/>
        </a:defRPr>
      </a:lvl3pPr>
      <a:lvl4pPr marL="567147" indent="-143619" algn="l" defTabSz="826539" rtl="0" eaLnBrk="1" fontAlgn="base" hangingPunct="1">
        <a:spcBef>
          <a:spcPct val="0"/>
        </a:spcBef>
        <a:spcAft>
          <a:spcPct val="0"/>
        </a:spcAft>
        <a:buClr>
          <a:schemeClr val="tx2"/>
        </a:buClr>
        <a:buSzPct val="120000"/>
        <a:buFont typeface="Arial" charset="0"/>
        <a:buChar char="▫"/>
        <a:defRPr sz="1477" baseline="0">
          <a:solidFill>
            <a:schemeClr val="tx1"/>
          </a:solidFill>
          <a:latin typeface="Calibri" panose="020F0502020204030204" pitchFamily="34" charset="0"/>
          <a:ea typeface="Arial Unicode MS" pitchFamily="34" charset="-128"/>
          <a:cs typeface="Arial Unicode MS" pitchFamily="34" charset="-128"/>
        </a:defRPr>
      </a:lvl4pPr>
      <a:lvl5pPr marL="692183" indent="-120170" algn="l" defTabSz="826539" rtl="0" eaLnBrk="1" fontAlgn="base" hangingPunct="1">
        <a:spcBef>
          <a:spcPct val="0"/>
        </a:spcBef>
        <a:spcAft>
          <a:spcPct val="0"/>
        </a:spcAft>
        <a:buClr>
          <a:schemeClr val="tx2"/>
        </a:buClr>
        <a:buSzPct val="89000"/>
        <a:buFont typeface="Arial" charset="0"/>
        <a:buChar char="-"/>
        <a:defRPr sz="1477" baseline="0">
          <a:solidFill>
            <a:schemeClr val="tx1"/>
          </a:solidFill>
          <a:latin typeface="Calibri" panose="020F0502020204030204" pitchFamily="34" charset="0"/>
          <a:ea typeface="Arial Unicode MS" pitchFamily="34" charset="-128"/>
          <a:cs typeface="Arial Unicode MS" pitchFamily="34" charset="-128"/>
        </a:defRPr>
      </a:lvl5pPr>
      <a:lvl6pPr marL="692183" indent="-120170" algn="l" defTabSz="826539" rtl="0" eaLnBrk="1" fontAlgn="base" hangingPunct="1">
        <a:spcBef>
          <a:spcPct val="0"/>
        </a:spcBef>
        <a:spcAft>
          <a:spcPct val="0"/>
        </a:spcAft>
        <a:buClr>
          <a:schemeClr val="tx2"/>
        </a:buClr>
        <a:buSzPct val="89000"/>
        <a:buFont typeface="Arial" charset="0"/>
        <a:buChar char="-"/>
        <a:defRPr sz="1477" baseline="0">
          <a:solidFill>
            <a:schemeClr val="tx1"/>
          </a:solidFill>
          <a:latin typeface="+mn-lt"/>
        </a:defRPr>
      </a:lvl6pPr>
      <a:lvl7pPr marL="692183" indent="-120170" algn="l" defTabSz="826539" rtl="0" eaLnBrk="1" fontAlgn="base" hangingPunct="1">
        <a:spcBef>
          <a:spcPct val="0"/>
        </a:spcBef>
        <a:spcAft>
          <a:spcPct val="0"/>
        </a:spcAft>
        <a:buClr>
          <a:schemeClr val="tx2"/>
        </a:buClr>
        <a:buSzPct val="89000"/>
        <a:buFont typeface="Arial" charset="0"/>
        <a:buChar char="-"/>
        <a:defRPr sz="1477" baseline="0">
          <a:solidFill>
            <a:schemeClr val="tx1"/>
          </a:solidFill>
          <a:latin typeface="+mn-lt"/>
        </a:defRPr>
      </a:lvl7pPr>
      <a:lvl8pPr marL="692183" indent="-120170" algn="l" defTabSz="826539" rtl="0" eaLnBrk="1" fontAlgn="base" hangingPunct="1">
        <a:spcBef>
          <a:spcPct val="0"/>
        </a:spcBef>
        <a:spcAft>
          <a:spcPct val="0"/>
        </a:spcAft>
        <a:buClr>
          <a:schemeClr val="tx2"/>
        </a:buClr>
        <a:buSzPct val="89000"/>
        <a:buFont typeface="Arial" charset="0"/>
        <a:buChar char="-"/>
        <a:defRPr sz="1477" baseline="0">
          <a:solidFill>
            <a:schemeClr val="tx1"/>
          </a:solidFill>
          <a:latin typeface="+mn-lt"/>
        </a:defRPr>
      </a:lvl8pPr>
      <a:lvl9pPr marL="692183" indent="-120170" algn="l" defTabSz="826539" rtl="0" eaLnBrk="1" fontAlgn="base" hangingPunct="1">
        <a:spcBef>
          <a:spcPct val="0"/>
        </a:spcBef>
        <a:spcAft>
          <a:spcPct val="0"/>
        </a:spcAft>
        <a:buClr>
          <a:schemeClr val="tx2"/>
        </a:buClr>
        <a:buSzPct val="89000"/>
        <a:buFont typeface="Arial" charset="0"/>
        <a:buChar char="-"/>
        <a:defRPr sz="1477" baseline="0">
          <a:solidFill>
            <a:schemeClr val="tx1"/>
          </a:solidFill>
          <a:latin typeface="+mn-lt"/>
        </a:defRPr>
      </a:lvl9pPr>
    </p:bodyStyle>
    <p:otherStyle>
      <a:defPPr>
        <a:defRPr lang="en-US"/>
      </a:defPPr>
      <a:lvl1pPr marL="0" algn="l" defTabSz="844125" rtl="0" eaLnBrk="1" latinLnBrk="0" hangingPunct="1">
        <a:defRPr sz="1662" kern="1200">
          <a:solidFill>
            <a:schemeClr val="tx1"/>
          </a:solidFill>
          <a:latin typeface="+mn-lt"/>
          <a:ea typeface="+mn-ea"/>
          <a:cs typeface="+mn-cs"/>
        </a:defRPr>
      </a:lvl1pPr>
      <a:lvl2pPr marL="422063" algn="l" defTabSz="844125" rtl="0" eaLnBrk="1" latinLnBrk="0" hangingPunct="1">
        <a:defRPr sz="1662" kern="1200">
          <a:solidFill>
            <a:schemeClr val="tx1"/>
          </a:solidFill>
          <a:latin typeface="+mn-lt"/>
          <a:ea typeface="+mn-ea"/>
          <a:cs typeface="+mn-cs"/>
        </a:defRPr>
      </a:lvl2pPr>
      <a:lvl3pPr marL="844125" algn="l" defTabSz="844125" rtl="0" eaLnBrk="1" latinLnBrk="0" hangingPunct="1">
        <a:defRPr sz="1662" kern="1200">
          <a:solidFill>
            <a:schemeClr val="tx1"/>
          </a:solidFill>
          <a:latin typeface="+mn-lt"/>
          <a:ea typeface="+mn-ea"/>
          <a:cs typeface="+mn-cs"/>
        </a:defRPr>
      </a:lvl3pPr>
      <a:lvl4pPr marL="1266187" algn="l" defTabSz="844125" rtl="0" eaLnBrk="1" latinLnBrk="0" hangingPunct="1">
        <a:defRPr sz="1662" kern="1200">
          <a:solidFill>
            <a:schemeClr val="tx1"/>
          </a:solidFill>
          <a:latin typeface="+mn-lt"/>
          <a:ea typeface="+mn-ea"/>
          <a:cs typeface="+mn-cs"/>
        </a:defRPr>
      </a:lvl4pPr>
      <a:lvl5pPr marL="1688250" algn="l" defTabSz="844125" rtl="0" eaLnBrk="1" latinLnBrk="0" hangingPunct="1">
        <a:defRPr sz="1662" kern="1200">
          <a:solidFill>
            <a:schemeClr val="tx1"/>
          </a:solidFill>
          <a:latin typeface="+mn-lt"/>
          <a:ea typeface="+mn-ea"/>
          <a:cs typeface="+mn-cs"/>
        </a:defRPr>
      </a:lvl5pPr>
      <a:lvl6pPr marL="2110312" algn="l" defTabSz="844125" rtl="0" eaLnBrk="1" latinLnBrk="0" hangingPunct="1">
        <a:defRPr sz="1662" kern="1200">
          <a:solidFill>
            <a:schemeClr val="tx1"/>
          </a:solidFill>
          <a:latin typeface="+mn-lt"/>
          <a:ea typeface="+mn-ea"/>
          <a:cs typeface="+mn-cs"/>
        </a:defRPr>
      </a:lvl6pPr>
      <a:lvl7pPr marL="2532374" algn="l" defTabSz="844125" rtl="0" eaLnBrk="1" latinLnBrk="0" hangingPunct="1">
        <a:defRPr sz="1662" kern="1200">
          <a:solidFill>
            <a:schemeClr val="tx1"/>
          </a:solidFill>
          <a:latin typeface="+mn-lt"/>
          <a:ea typeface="+mn-ea"/>
          <a:cs typeface="+mn-cs"/>
        </a:defRPr>
      </a:lvl7pPr>
      <a:lvl8pPr marL="2954437" algn="l" defTabSz="844125" rtl="0" eaLnBrk="1" latinLnBrk="0" hangingPunct="1">
        <a:defRPr sz="1662" kern="1200">
          <a:solidFill>
            <a:schemeClr val="tx1"/>
          </a:solidFill>
          <a:latin typeface="+mn-lt"/>
          <a:ea typeface="+mn-ea"/>
          <a:cs typeface="+mn-cs"/>
        </a:defRPr>
      </a:lvl8pPr>
      <a:lvl9pPr marL="3376499" algn="l" defTabSz="844125" rtl="0" eaLnBrk="1" latinLnBrk="0" hangingPunct="1">
        <a:defRPr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805754" y="5738402"/>
            <a:ext cx="3382179" cy="438500"/>
          </a:xfrm>
        </p:spPr>
        <p:txBody>
          <a:bodyPr/>
          <a:lstStyle/>
          <a:p>
            <a:r>
              <a:rPr lang="en-GB" sz="2000" b="1" dirty="0"/>
              <a:t>30 OCTOBER 2019</a:t>
            </a:r>
          </a:p>
        </p:txBody>
      </p:sp>
      <p:sp>
        <p:nvSpPr>
          <p:cNvPr id="5" name="Subtitle 2"/>
          <p:cNvSpPr txBox="1">
            <a:spLocks/>
          </p:cNvSpPr>
          <p:nvPr/>
        </p:nvSpPr>
        <p:spPr bwMode="auto">
          <a:xfrm>
            <a:off x="2378774" y="790639"/>
            <a:ext cx="4236137" cy="1269596"/>
          </a:xfrm>
          <a:prstGeom prst="rect">
            <a:avLst/>
          </a:prstGeom>
          <a:noFill/>
          <a:ln w="9525">
            <a:noFill/>
            <a:miter lim="800000"/>
            <a:headEnd/>
            <a:tailEnd/>
          </a:ln>
        </p:spPr>
        <p:txBody>
          <a:bodyPr/>
          <a:lstStyle/>
          <a:p>
            <a:pPr marL="0" indent="0" algn="ctr">
              <a:buFont typeface="Arial" pitchFamily="34" charset="0"/>
              <a:buNone/>
              <a:defRPr/>
            </a:pPr>
            <a:r>
              <a:rPr lang="en-GB" sz="2400" b="1" dirty="0">
                <a:latin typeface="+mn-lt"/>
                <a:ea typeface="ＭＳ Ｐゴシック" pitchFamily="34" charset="-128"/>
                <a:cs typeface="+mn-cs"/>
              </a:rPr>
              <a:t>Ministry of Energy</a:t>
            </a:r>
            <a:endParaRPr lang="en-GB" sz="2800" b="0" dirty="0">
              <a:solidFill>
                <a:srgbClr val="0079A4"/>
              </a:solidFill>
              <a:latin typeface="+mn-lt"/>
              <a:ea typeface="ＭＳ Ｐゴシック" pitchFamily="34" charset="-128"/>
              <a:cs typeface="+mn-cs"/>
            </a:endParaRPr>
          </a:p>
          <a:p>
            <a:pPr marL="342900" indent="-342900" algn="ctr">
              <a:buFont typeface="Arial" pitchFamily="34" charset="0"/>
              <a:buNone/>
              <a:defRPr/>
            </a:pPr>
            <a:r>
              <a:rPr lang="en-GB" b="0" dirty="0">
                <a:solidFill>
                  <a:schemeClr val="tx1"/>
                </a:solidFill>
                <a:latin typeface="+mn-lt"/>
                <a:ea typeface="ＭＳ Ｐゴシック" pitchFamily="34" charset="-128"/>
                <a:cs typeface="+mn-cs"/>
              </a:rPr>
              <a:t>Republic of Sierra Leone</a:t>
            </a:r>
          </a:p>
        </p:txBody>
      </p:sp>
      <p:sp>
        <p:nvSpPr>
          <p:cNvPr id="6" name="Content Placeholder 6"/>
          <p:cNvSpPr txBox="1">
            <a:spLocks/>
          </p:cNvSpPr>
          <p:nvPr/>
        </p:nvSpPr>
        <p:spPr>
          <a:xfrm>
            <a:off x="472192" y="4476465"/>
            <a:ext cx="8285441" cy="19587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1800" b="1" u="sng" dirty="0"/>
          </a:p>
        </p:txBody>
      </p:sp>
      <p:sp>
        <p:nvSpPr>
          <p:cNvPr id="8" name="Titre 7">
            <a:extLst>
              <a:ext uri="{FF2B5EF4-FFF2-40B4-BE49-F238E27FC236}">
                <a16:creationId xmlns:a16="http://schemas.microsoft.com/office/drawing/2014/main" id="{18F51BA1-8123-4259-A2A1-BCFD32443EB8}"/>
              </a:ext>
            </a:extLst>
          </p:cNvPr>
          <p:cNvSpPr>
            <a:spLocks noGrp="1"/>
          </p:cNvSpPr>
          <p:nvPr>
            <p:ph type="ctrTitle"/>
          </p:nvPr>
        </p:nvSpPr>
        <p:spPr/>
        <p:txBody>
          <a:bodyPr/>
          <a:lstStyle/>
          <a:p>
            <a:r>
              <a:rPr lang="fr-FR" dirty="0"/>
              <a:t>STRATEGIC PRIORITIES FOR THE ENERGY SECTOR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solidFill>
                  <a:schemeClr val="accent6"/>
                </a:solidFill>
              </a:rPr>
              <a:t>Overview</a:t>
            </a:r>
          </a:p>
        </p:txBody>
      </p:sp>
      <p:sp>
        <p:nvSpPr>
          <p:cNvPr id="8" name="TextBox 5">
            <a:extLst>
              <a:ext uri="{FF2B5EF4-FFF2-40B4-BE49-F238E27FC236}">
                <a16:creationId xmlns:a16="http://schemas.microsoft.com/office/drawing/2014/main" id="{3EB24C2D-A187-4572-A2FB-7D10CB76EBB2}"/>
              </a:ext>
            </a:extLst>
          </p:cNvPr>
          <p:cNvSpPr txBox="1"/>
          <p:nvPr/>
        </p:nvSpPr>
        <p:spPr>
          <a:xfrm>
            <a:off x="0" y="991579"/>
            <a:ext cx="9144000" cy="5471498"/>
          </a:xfrm>
          <a:prstGeom prst="rect">
            <a:avLst/>
          </a:prstGeom>
          <a:noFill/>
        </p:spPr>
        <p:txBody>
          <a:bodyPr wrap="square" rtlCol="0">
            <a:spAutoFit/>
          </a:bodyPr>
          <a:lstStyle/>
          <a:p>
            <a:pPr marL="800100" lvl="1" indent="-342900">
              <a:lnSpc>
                <a:spcPct val="150000"/>
              </a:lnSpc>
              <a:spcAft>
                <a:spcPts val="1200"/>
              </a:spcAft>
              <a:buFont typeface="Courier New" panose="02070309020205020404" pitchFamily="49" charset="0"/>
              <a:buChar char="o"/>
            </a:pPr>
            <a:r>
              <a:rPr lang="en-US" sz="2400" dirty="0"/>
              <a:t>Presentation of Key staff</a:t>
            </a:r>
          </a:p>
          <a:p>
            <a:pPr marL="800100" lvl="1" indent="-342900">
              <a:lnSpc>
                <a:spcPct val="150000"/>
              </a:lnSpc>
              <a:spcAft>
                <a:spcPts val="1200"/>
              </a:spcAft>
              <a:buFont typeface="Courier New" panose="02070309020205020404" pitchFamily="49" charset="0"/>
              <a:buChar char="o"/>
            </a:pPr>
            <a:r>
              <a:rPr lang="en-US" sz="2400" dirty="0"/>
              <a:t>Presentation structure</a:t>
            </a:r>
          </a:p>
          <a:p>
            <a:pPr marL="800100" lvl="1" indent="-342900">
              <a:lnSpc>
                <a:spcPct val="150000"/>
              </a:lnSpc>
              <a:spcAft>
                <a:spcPts val="1200"/>
              </a:spcAft>
              <a:buFont typeface="Courier New" panose="02070309020205020404" pitchFamily="49" charset="0"/>
              <a:buChar char="o"/>
            </a:pPr>
            <a:r>
              <a:rPr lang="en-US" sz="2400" dirty="0"/>
              <a:t>Strategic priorities</a:t>
            </a:r>
          </a:p>
          <a:p>
            <a:pPr marL="1371600" lvl="2" indent="-457200">
              <a:spcAft>
                <a:spcPts val="1200"/>
              </a:spcAft>
              <a:buFont typeface="+mj-lt"/>
              <a:buAutoNum type="arabicPeriod"/>
            </a:pPr>
            <a:r>
              <a:rPr lang="en-US" sz="2000" dirty="0"/>
              <a:t>Sustainable electricity generation and supply priorities in the short, medium and long term</a:t>
            </a:r>
          </a:p>
          <a:p>
            <a:pPr marL="1371600" lvl="2" indent="-457200">
              <a:spcAft>
                <a:spcPts val="1200"/>
              </a:spcAft>
              <a:buFont typeface="+mj-lt"/>
              <a:buAutoNum type="arabicPeriod"/>
            </a:pPr>
            <a:r>
              <a:rPr lang="en-US" sz="2000" dirty="0"/>
              <a:t>Develop and implement an integrated electricity plan that combines generation, distribution and transmission</a:t>
            </a:r>
          </a:p>
          <a:p>
            <a:pPr marL="1371600" lvl="2" indent="-457200">
              <a:spcAft>
                <a:spcPts val="1200"/>
              </a:spcAft>
              <a:buFont typeface="+mj-lt"/>
              <a:buAutoNum type="arabicPeriod"/>
            </a:pPr>
            <a:r>
              <a:rPr lang="en-US" sz="2000" dirty="0"/>
              <a:t>Identify Externally Funded projects (IPP) for power supply</a:t>
            </a:r>
          </a:p>
          <a:p>
            <a:pPr marL="1371600" lvl="2" indent="-457200">
              <a:spcAft>
                <a:spcPts val="1200"/>
              </a:spcAft>
              <a:buFont typeface="+mj-lt"/>
              <a:buAutoNum type="arabicPeriod"/>
            </a:pPr>
            <a:r>
              <a:rPr lang="en-US" sz="2000" dirty="0"/>
              <a:t>Outline a realistic plan to address EDSA’s Commercial and technical losses</a:t>
            </a:r>
          </a:p>
          <a:p>
            <a:pPr marL="800100" lvl="1" indent="-342900">
              <a:lnSpc>
                <a:spcPct val="150000"/>
              </a:lnSpc>
              <a:spcAft>
                <a:spcPts val="1200"/>
              </a:spcAft>
              <a:buFont typeface="Courier New" panose="02070309020205020404" pitchFamily="49" charset="0"/>
              <a:buChar char="o"/>
            </a:pPr>
            <a:endParaRPr lang="en-US" sz="2400" dirty="0"/>
          </a:p>
        </p:txBody>
      </p:sp>
    </p:spTree>
    <p:extLst>
      <p:ext uri="{BB962C8B-B14F-4D97-AF65-F5344CB8AC3E}">
        <p14:creationId xmlns:p14="http://schemas.microsoft.com/office/powerpoint/2010/main" val="924581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solidFill>
                  <a:schemeClr val="accent6"/>
                </a:solidFill>
              </a:rPr>
              <a:t>Strategic priorities</a:t>
            </a:r>
          </a:p>
        </p:txBody>
      </p:sp>
      <p:sp>
        <p:nvSpPr>
          <p:cNvPr id="8" name="TextBox 5">
            <a:extLst>
              <a:ext uri="{FF2B5EF4-FFF2-40B4-BE49-F238E27FC236}">
                <a16:creationId xmlns:a16="http://schemas.microsoft.com/office/drawing/2014/main" id="{3EB24C2D-A187-4572-A2FB-7D10CB76EBB2}"/>
              </a:ext>
            </a:extLst>
          </p:cNvPr>
          <p:cNvSpPr txBox="1"/>
          <p:nvPr/>
        </p:nvSpPr>
        <p:spPr>
          <a:xfrm>
            <a:off x="-7258" y="996248"/>
            <a:ext cx="9144000" cy="5232202"/>
          </a:xfrm>
          <a:prstGeom prst="rect">
            <a:avLst/>
          </a:prstGeom>
          <a:noFill/>
        </p:spPr>
        <p:txBody>
          <a:bodyPr wrap="square" rtlCol="0">
            <a:spAutoFit/>
          </a:bodyPr>
          <a:lstStyle/>
          <a:p>
            <a:pPr lvl="1">
              <a:spcAft>
                <a:spcPts val="1200"/>
              </a:spcAft>
            </a:pPr>
            <a:r>
              <a:rPr lang="en-US" sz="2000" b="1" dirty="0"/>
              <a:t>1. Sustainable electricity generation and supply priorities in the short, medium and long term</a:t>
            </a:r>
          </a:p>
          <a:p>
            <a:pPr marL="800100" lvl="1" indent="-342900">
              <a:spcAft>
                <a:spcPts val="1200"/>
              </a:spcAft>
              <a:buFont typeface="Courier New" panose="02070309020205020404" pitchFamily="49" charset="0"/>
              <a:buChar char="o"/>
            </a:pPr>
            <a:r>
              <a:rPr lang="en-US" b="1" dirty="0"/>
              <a:t>Key Policy Action</a:t>
            </a:r>
            <a:r>
              <a:rPr lang="en-US" dirty="0"/>
              <a:t>: Ensure power supply all year around</a:t>
            </a:r>
            <a:endParaRPr lang="en-US" u="sng" dirty="0"/>
          </a:p>
          <a:p>
            <a:pPr marL="800100" lvl="1" indent="-342900">
              <a:spcAft>
                <a:spcPts val="1200"/>
              </a:spcAft>
              <a:buFont typeface="Courier New" panose="02070309020205020404" pitchFamily="49" charset="0"/>
              <a:buChar char="o"/>
            </a:pPr>
            <a:r>
              <a:rPr lang="en-US" b="1" dirty="0"/>
              <a:t>Policy statement</a:t>
            </a:r>
            <a:r>
              <a:rPr lang="en-US" dirty="0"/>
              <a:t>: GOSL will provide low cost and flexible thermal capacity to ensure power supply backup during dry season</a:t>
            </a:r>
          </a:p>
          <a:p>
            <a:pPr marL="800100" lvl="1" indent="-342900">
              <a:spcAft>
                <a:spcPts val="1200"/>
              </a:spcAft>
              <a:buFont typeface="Courier New" panose="02070309020205020404" pitchFamily="49" charset="0"/>
              <a:buChar char="o"/>
            </a:pPr>
            <a:r>
              <a:rPr lang="en-US" b="1" dirty="0"/>
              <a:t>Rationale</a:t>
            </a:r>
            <a:r>
              <a:rPr lang="en-US" dirty="0"/>
              <a:t>: Contracting </a:t>
            </a:r>
            <a:r>
              <a:rPr lang="en-US" dirty="0" err="1"/>
              <a:t>Karpowership</a:t>
            </a:r>
            <a:r>
              <a:rPr lang="en-US" dirty="0"/>
              <a:t> enabled GOSL to ensure power supply all year around, especially during dry season which was marked by severe load shedding</a:t>
            </a:r>
          </a:p>
          <a:p>
            <a:pPr marL="800100" lvl="1" indent="-342900">
              <a:spcAft>
                <a:spcPts val="1200"/>
              </a:spcAft>
              <a:buFont typeface="Courier New" panose="02070309020205020404" pitchFamily="49" charset="0"/>
              <a:buChar char="o"/>
            </a:pPr>
            <a:r>
              <a:rPr lang="en-US" b="1" dirty="0"/>
              <a:t>Challenge</a:t>
            </a:r>
            <a:r>
              <a:rPr lang="en-US" dirty="0"/>
              <a:t>: </a:t>
            </a:r>
            <a:r>
              <a:rPr lang="en-US" dirty="0" err="1"/>
              <a:t>Karpowership</a:t>
            </a:r>
            <a:r>
              <a:rPr lang="en-US" dirty="0"/>
              <a:t> is increasing the short-term cost of supply and should be compensated with (</a:t>
            </a:r>
            <a:r>
              <a:rPr lang="en-US" dirty="0" err="1"/>
              <a:t>i</a:t>
            </a:r>
            <a:r>
              <a:rPr lang="en-US" dirty="0"/>
              <a:t>) low cost solar PV generation capacity, (ii) efficiency gains at EDSA  and (iii) tariff increase</a:t>
            </a:r>
          </a:p>
          <a:p>
            <a:pPr marL="800100" lvl="1" indent="-342900">
              <a:spcAft>
                <a:spcPts val="1200"/>
              </a:spcAft>
              <a:buFont typeface="Courier New" panose="02070309020205020404" pitchFamily="49" charset="0"/>
              <a:buChar char="o"/>
            </a:pPr>
            <a:r>
              <a:rPr lang="en-US" b="1" dirty="0"/>
              <a:t>Opportunity</a:t>
            </a:r>
            <a:r>
              <a:rPr lang="en-US" dirty="0"/>
              <a:t>: </a:t>
            </a:r>
            <a:r>
              <a:rPr lang="en-US" dirty="0" err="1"/>
              <a:t>Karpowership</a:t>
            </a:r>
            <a:r>
              <a:rPr lang="en-US" dirty="0"/>
              <a:t> is the best immediate proposition with regards to capacity increase and cost mitigation. Lower cost alternatives (LNG, coal, …) are being explored by MOE.</a:t>
            </a:r>
          </a:p>
          <a:p>
            <a:pPr marL="800100" lvl="1" indent="-342900">
              <a:spcAft>
                <a:spcPts val="600"/>
              </a:spcAft>
              <a:buFont typeface="Courier New" panose="02070309020205020404" pitchFamily="49" charset="0"/>
              <a:buChar char="o"/>
            </a:pPr>
            <a:endParaRPr lang="en-US" dirty="0"/>
          </a:p>
        </p:txBody>
      </p:sp>
    </p:spTree>
    <p:extLst>
      <p:ext uri="{BB962C8B-B14F-4D97-AF65-F5344CB8AC3E}">
        <p14:creationId xmlns:p14="http://schemas.microsoft.com/office/powerpoint/2010/main" val="451489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solidFill>
                  <a:schemeClr val="accent6"/>
                </a:solidFill>
              </a:rPr>
              <a:t>Strategic priorities</a:t>
            </a:r>
          </a:p>
        </p:txBody>
      </p:sp>
      <p:sp>
        <p:nvSpPr>
          <p:cNvPr id="8" name="TextBox 5">
            <a:extLst>
              <a:ext uri="{FF2B5EF4-FFF2-40B4-BE49-F238E27FC236}">
                <a16:creationId xmlns:a16="http://schemas.microsoft.com/office/drawing/2014/main" id="{3EB24C2D-A187-4572-A2FB-7D10CB76EBB2}"/>
              </a:ext>
            </a:extLst>
          </p:cNvPr>
          <p:cNvSpPr txBox="1"/>
          <p:nvPr/>
        </p:nvSpPr>
        <p:spPr>
          <a:xfrm>
            <a:off x="-7258" y="996248"/>
            <a:ext cx="9144000" cy="5709255"/>
          </a:xfrm>
          <a:prstGeom prst="rect">
            <a:avLst/>
          </a:prstGeom>
          <a:noFill/>
        </p:spPr>
        <p:txBody>
          <a:bodyPr wrap="square" rtlCol="0">
            <a:spAutoFit/>
          </a:bodyPr>
          <a:lstStyle/>
          <a:p>
            <a:pPr lvl="1">
              <a:spcAft>
                <a:spcPts val="1200"/>
              </a:spcAft>
            </a:pPr>
            <a:r>
              <a:rPr lang="en-US" sz="2000" b="1" dirty="0"/>
              <a:t>1. Sustainable electricity generation and supply priorities in the short, medium and long term</a:t>
            </a:r>
          </a:p>
          <a:p>
            <a:pPr marL="800100" lvl="1" indent="-342900">
              <a:spcAft>
                <a:spcPts val="1200"/>
              </a:spcAft>
              <a:buFont typeface="Courier New" panose="02070309020205020404" pitchFamily="49" charset="0"/>
              <a:buChar char="o"/>
            </a:pPr>
            <a:r>
              <a:rPr lang="en-US" b="1" dirty="0"/>
              <a:t>Key Policy Action</a:t>
            </a:r>
            <a:r>
              <a:rPr lang="en-US" dirty="0"/>
              <a:t>: Deliver least cost generation capacity mix and import</a:t>
            </a:r>
            <a:endParaRPr lang="en-US" u="sng" dirty="0"/>
          </a:p>
          <a:p>
            <a:pPr marL="800100" lvl="1" indent="-342900">
              <a:spcAft>
                <a:spcPts val="1200"/>
              </a:spcAft>
              <a:buFont typeface="Courier New" panose="02070309020205020404" pitchFamily="49" charset="0"/>
              <a:buChar char="o"/>
            </a:pPr>
            <a:r>
              <a:rPr lang="en-US" b="1" dirty="0"/>
              <a:t>Policy statement</a:t>
            </a:r>
            <a:r>
              <a:rPr lang="en-US" dirty="0"/>
              <a:t>: GOSL plans for developing least cost generation mix with optimal use of national resources and regional trading opportunities in order to match the national demand</a:t>
            </a:r>
          </a:p>
          <a:p>
            <a:pPr marL="800100" lvl="1" indent="-342900">
              <a:spcAft>
                <a:spcPts val="1200"/>
              </a:spcAft>
              <a:buFont typeface="Courier New" panose="02070309020205020404" pitchFamily="49" charset="0"/>
              <a:buChar char="o"/>
            </a:pPr>
            <a:r>
              <a:rPr lang="en-US" b="1" dirty="0"/>
              <a:t>Rationale</a:t>
            </a:r>
            <a:r>
              <a:rPr lang="en-US" dirty="0"/>
              <a:t>: </a:t>
            </a:r>
          </a:p>
          <a:p>
            <a:pPr marL="1257300" lvl="2" indent="-342900">
              <a:spcAft>
                <a:spcPts val="600"/>
              </a:spcAft>
              <a:buFont typeface="Wingdings" panose="05000000000000000000" pitchFamily="2" charset="2"/>
              <a:buChar char="Ø"/>
            </a:pPr>
            <a:r>
              <a:rPr lang="en-US" dirty="0"/>
              <a:t>Electricity </a:t>
            </a:r>
            <a:r>
              <a:rPr lang="en-US" b="1" dirty="0"/>
              <a:t>demand</a:t>
            </a:r>
            <a:r>
              <a:rPr lang="en-US" dirty="0"/>
              <a:t> is increasing at a rate of 10+%</a:t>
            </a:r>
          </a:p>
          <a:p>
            <a:pPr marL="1257300" lvl="2" indent="-342900">
              <a:spcAft>
                <a:spcPts val="600"/>
              </a:spcAft>
              <a:buFont typeface="Wingdings" panose="05000000000000000000" pitchFamily="2" charset="2"/>
              <a:buChar char="Ø"/>
            </a:pPr>
            <a:r>
              <a:rPr lang="en-US" dirty="0"/>
              <a:t>Additional demand will be met by </a:t>
            </a:r>
            <a:r>
              <a:rPr lang="en-US" b="1" dirty="0"/>
              <a:t>additional supply </a:t>
            </a:r>
            <a:r>
              <a:rPr lang="en-US" dirty="0"/>
              <a:t>capacity (generation and import)</a:t>
            </a:r>
          </a:p>
          <a:p>
            <a:pPr marL="1257300" lvl="2" indent="-342900">
              <a:spcAft>
                <a:spcPts val="600"/>
              </a:spcAft>
              <a:buFont typeface="Wingdings" panose="05000000000000000000" pitchFamily="2" charset="2"/>
              <a:buChar char="Ø"/>
            </a:pPr>
            <a:r>
              <a:rPr lang="en-US" b="1" dirty="0"/>
              <a:t>Large scale hydro </a:t>
            </a:r>
            <a:r>
              <a:rPr lang="en-US" dirty="0"/>
              <a:t>generation capacity is the least cost option (&lt; </a:t>
            </a:r>
            <a:r>
              <a:rPr lang="en-US" dirty="0" err="1"/>
              <a:t>USct</a:t>
            </a:r>
            <a:r>
              <a:rPr lang="en-US" dirty="0"/>
              <a:t> 11 per kWh) but will require at least 5 years to build. It is only a </a:t>
            </a:r>
            <a:r>
              <a:rPr lang="en-US" b="1" dirty="0"/>
              <a:t>long-term option </a:t>
            </a:r>
            <a:r>
              <a:rPr lang="en-US" dirty="0"/>
              <a:t>(mid-term opportunity: rehabilitating Goma hydro power station)</a:t>
            </a:r>
          </a:p>
          <a:p>
            <a:pPr marL="1257300" lvl="2" indent="-342900">
              <a:spcAft>
                <a:spcPts val="600"/>
              </a:spcAft>
              <a:buFont typeface="Wingdings" panose="05000000000000000000" pitchFamily="2" charset="2"/>
              <a:buChar char="Ø"/>
            </a:pPr>
            <a:r>
              <a:rPr lang="en-US" b="1" dirty="0"/>
              <a:t>Large scale solar PV </a:t>
            </a:r>
            <a:r>
              <a:rPr lang="en-US" dirty="0"/>
              <a:t>generation capacity (</a:t>
            </a:r>
            <a:r>
              <a:rPr lang="en-US" dirty="0" err="1"/>
              <a:t>USct</a:t>
            </a:r>
            <a:r>
              <a:rPr lang="en-US" dirty="0"/>
              <a:t> 9-11 per kWh) will substitute to thermal generation capacity (</a:t>
            </a:r>
            <a:r>
              <a:rPr lang="en-US" dirty="0" err="1"/>
              <a:t>USct</a:t>
            </a:r>
            <a:r>
              <a:rPr lang="en-US" dirty="0"/>
              <a:t> 13-18 per kWh). Solar PV is a </a:t>
            </a:r>
            <a:r>
              <a:rPr lang="en-US" b="1" dirty="0"/>
              <a:t>mid-term option </a:t>
            </a:r>
            <a:r>
              <a:rPr lang="en-US" dirty="0"/>
              <a:t>(2021-2022) that could also be </a:t>
            </a:r>
            <a:r>
              <a:rPr lang="en-US" dirty="0" err="1"/>
              <a:t>mobilised</a:t>
            </a:r>
            <a:r>
              <a:rPr lang="en-US" dirty="0"/>
              <a:t> in the </a:t>
            </a:r>
            <a:r>
              <a:rPr lang="en-US" b="1" dirty="0"/>
              <a:t>short-term</a:t>
            </a:r>
            <a:r>
              <a:rPr lang="en-US" dirty="0"/>
              <a:t> (2020-2021) if a </a:t>
            </a:r>
            <a:r>
              <a:rPr lang="en-US" b="1" dirty="0"/>
              <a:t>fast track procurement process </a:t>
            </a:r>
            <a:r>
              <a:rPr lang="en-US" dirty="0"/>
              <a:t>is formulated.</a:t>
            </a:r>
          </a:p>
        </p:txBody>
      </p:sp>
    </p:spTree>
    <p:extLst>
      <p:ext uri="{BB962C8B-B14F-4D97-AF65-F5344CB8AC3E}">
        <p14:creationId xmlns:p14="http://schemas.microsoft.com/office/powerpoint/2010/main" val="2057513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solidFill>
                  <a:schemeClr val="accent6"/>
                </a:solidFill>
              </a:rPr>
              <a:t>Strategic priorities</a:t>
            </a:r>
          </a:p>
        </p:txBody>
      </p:sp>
      <p:sp>
        <p:nvSpPr>
          <p:cNvPr id="8" name="TextBox 5">
            <a:extLst>
              <a:ext uri="{FF2B5EF4-FFF2-40B4-BE49-F238E27FC236}">
                <a16:creationId xmlns:a16="http://schemas.microsoft.com/office/drawing/2014/main" id="{3EB24C2D-A187-4572-A2FB-7D10CB76EBB2}"/>
              </a:ext>
            </a:extLst>
          </p:cNvPr>
          <p:cNvSpPr txBox="1"/>
          <p:nvPr/>
        </p:nvSpPr>
        <p:spPr>
          <a:xfrm>
            <a:off x="-7258" y="996248"/>
            <a:ext cx="9144000" cy="5401479"/>
          </a:xfrm>
          <a:prstGeom prst="rect">
            <a:avLst/>
          </a:prstGeom>
          <a:noFill/>
        </p:spPr>
        <p:txBody>
          <a:bodyPr wrap="square" rtlCol="0">
            <a:spAutoFit/>
          </a:bodyPr>
          <a:lstStyle/>
          <a:p>
            <a:pPr lvl="1">
              <a:spcAft>
                <a:spcPts val="1200"/>
              </a:spcAft>
            </a:pPr>
            <a:r>
              <a:rPr lang="en-US" sz="2000" b="1" dirty="0"/>
              <a:t>1. Sustainable electricity generation and supply priorities in the short, medium and long term</a:t>
            </a:r>
          </a:p>
          <a:p>
            <a:pPr marL="800100" lvl="1" indent="-342900">
              <a:spcAft>
                <a:spcPts val="1200"/>
              </a:spcAft>
              <a:buFont typeface="Courier New" panose="02070309020205020404" pitchFamily="49" charset="0"/>
              <a:buChar char="o"/>
            </a:pPr>
            <a:r>
              <a:rPr lang="en-US" b="1" dirty="0"/>
              <a:t>Rationale (cont’d)</a:t>
            </a:r>
            <a:r>
              <a:rPr lang="en-US" dirty="0"/>
              <a:t>: </a:t>
            </a:r>
          </a:p>
          <a:p>
            <a:pPr marL="1257300" lvl="2" indent="-342900">
              <a:spcAft>
                <a:spcPts val="600"/>
              </a:spcAft>
              <a:buFont typeface="Wingdings" panose="05000000000000000000" pitchFamily="2" charset="2"/>
              <a:buChar char="Ø"/>
            </a:pPr>
            <a:r>
              <a:rPr lang="en-US" b="1" dirty="0"/>
              <a:t>Import</a:t>
            </a:r>
            <a:r>
              <a:rPr lang="en-US" dirty="0"/>
              <a:t> is the only </a:t>
            </a:r>
            <a:r>
              <a:rPr lang="en-US" b="1" dirty="0"/>
              <a:t>short-term option </a:t>
            </a:r>
            <a:r>
              <a:rPr lang="en-US" dirty="0"/>
              <a:t>(2020) thanks to the commissioning of CLSG Transco in </a:t>
            </a:r>
            <a:r>
              <a:rPr lang="en-US" b="1" dirty="0"/>
              <a:t>June 2020</a:t>
            </a:r>
            <a:r>
              <a:rPr lang="en-US" dirty="0"/>
              <a:t>. The current PPA is sourcing import from gas power plant in Cote d’Ivoire at a cost of </a:t>
            </a:r>
            <a:r>
              <a:rPr lang="en-US" dirty="0" err="1"/>
              <a:t>USct</a:t>
            </a:r>
            <a:r>
              <a:rPr lang="en-US" dirty="0"/>
              <a:t> 12.5 per kWh (+ </a:t>
            </a:r>
            <a:r>
              <a:rPr lang="en-US" dirty="0" err="1"/>
              <a:t>USct</a:t>
            </a:r>
            <a:r>
              <a:rPr lang="en-US" dirty="0"/>
              <a:t> 2.0 per kWh TRANSCO transmission charge). It will </a:t>
            </a:r>
            <a:r>
              <a:rPr lang="en-US" b="1" dirty="0"/>
              <a:t>not improve the sector financial sustainability </a:t>
            </a:r>
            <a:r>
              <a:rPr lang="en-US" dirty="0"/>
              <a:t>but will protect the sector from insufficient in-country generation capacity</a:t>
            </a:r>
          </a:p>
          <a:p>
            <a:pPr marL="800100" lvl="1" indent="-342900">
              <a:spcAft>
                <a:spcPts val="1200"/>
              </a:spcAft>
              <a:buFont typeface="Courier New" panose="02070309020205020404" pitchFamily="49" charset="0"/>
              <a:buChar char="o"/>
            </a:pPr>
            <a:r>
              <a:rPr lang="en-US" b="1" dirty="0"/>
              <a:t>Challenge: Readiness to import </a:t>
            </a:r>
            <a:r>
              <a:rPr lang="en-US" dirty="0"/>
              <a:t>up to the quantity prescribed in the PPA (27 MW) at the commissioning of CLSG Transco through specific links to be developed by EGTC (161 kV link at </a:t>
            </a:r>
            <a:r>
              <a:rPr lang="en-US" dirty="0" err="1"/>
              <a:t>Bumbuna</a:t>
            </a:r>
            <a:r>
              <a:rPr lang="en-US" dirty="0"/>
              <a:t>) and EDSA (33 kV links at Kenema and Koidu).</a:t>
            </a:r>
          </a:p>
          <a:p>
            <a:pPr marL="800100" lvl="1" indent="-342900">
              <a:spcAft>
                <a:spcPts val="1200"/>
              </a:spcAft>
              <a:buFont typeface="Courier New" panose="02070309020205020404" pitchFamily="49" charset="0"/>
              <a:buChar char="o"/>
            </a:pPr>
            <a:r>
              <a:rPr lang="en-US" b="1" dirty="0"/>
              <a:t>Opportunity</a:t>
            </a:r>
            <a:r>
              <a:rPr lang="en-US" dirty="0"/>
              <a:t>: Purchase likely excess hydro power from Guinea (if not absorbed by their mining sector in the short term) and release Guinea of its obligation to import from Cote d’Ivoire through CLSG Transco (if they don’t need power import).</a:t>
            </a:r>
          </a:p>
        </p:txBody>
      </p:sp>
    </p:spTree>
    <p:extLst>
      <p:ext uri="{BB962C8B-B14F-4D97-AF65-F5344CB8AC3E}">
        <p14:creationId xmlns:p14="http://schemas.microsoft.com/office/powerpoint/2010/main" val="4103924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solidFill>
                  <a:schemeClr val="accent6"/>
                </a:solidFill>
              </a:rPr>
              <a:t>Strategic priorities</a:t>
            </a:r>
          </a:p>
        </p:txBody>
      </p:sp>
      <p:sp>
        <p:nvSpPr>
          <p:cNvPr id="8" name="TextBox 5">
            <a:extLst>
              <a:ext uri="{FF2B5EF4-FFF2-40B4-BE49-F238E27FC236}">
                <a16:creationId xmlns:a16="http://schemas.microsoft.com/office/drawing/2014/main" id="{3EB24C2D-A187-4572-A2FB-7D10CB76EBB2}"/>
              </a:ext>
            </a:extLst>
          </p:cNvPr>
          <p:cNvSpPr txBox="1"/>
          <p:nvPr/>
        </p:nvSpPr>
        <p:spPr>
          <a:xfrm>
            <a:off x="-7258" y="996248"/>
            <a:ext cx="9144000" cy="5355312"/>
          </a:xfrm>
          <a:prstGeom prst="rect">
            <a:avLst/>
          </a:prstGeom>
          <a:noFill/>
        </p:spPr>
        <p:txBody>
          <a:bodyPr wrap="square" rtlCol="0">
            <a:spAutoFit/>
          </a:bodyPr>
          <a:lstStyle/>
          <a:p>
            <a:pPr lvl="1">
              <a:spcAft>
                <a:spcPts val="1200"/>
              </a:spcAft>
            </a:pPr>
            <a:r>
              <a:rPr lang="en-US" sz="2000" b="1" dirty="0"/>
              <a:t>2. Develop and implement an integrated electricity plan that combines generation, distribution and transmission</a:t>
            </a:r>
          </a:p>
          <a:p>
            <a:pPr marL="800100" lvl="1" indent="-342900">
              <a:spcAft>
                <a:spcPts val="1200"/>
              </a:spcAft>
              <a:buFont typeface="Courier New" panose="02070309020205020404" pitchFamily="49" charset="0"/>
              <a:buChar char="o"/>
            </a:pPr>
            <a:r>
              <a:rPr lang="en-US" b="1" dirty="0"/>
              <a:t>Key Policy Action</a:t>
            </a:r>
            <a:r>
              <a:rPr lang="en-US" dirty="0"/>
              <a:t>: Planning for the development of national electricity supply service</a:t>
            </a:r>
            <a:endParaRPr lang="en-US" u="sng" dirty="0"/>
          </a:p>
          <a:p>
            <a:pPr marL="800100" lvl="1" indent="-342900">
              <a:spcAft>
                <a:spcPts val="1200"/>
              </a:spcAft>
              <a:buFont typeface="Courier New" panose="02070309020205020404" pitchFamily="49" charset="0"/>
              <a:buChar char="o"/>
            </a:pPr>
            <a:r>
              <a:rPr lang="en-US" b="1" dirty="0"/>
              <a:t>Policy statement</a:t>
            </a:r>
            <a:r>
              <a:rPr lang="en-US" dirty="0"/>
              <a:t>: GOSL will plan for the development of the electricity infrastructure in order to serve the highest possible public good (</a:t>
            </a:r>
            <a:r>
              <a:rPr lang="en-US" dirty="0" err="1"/>
              <a:t>i</a:t>
            </a:r>
            <a:r>
              <a:rPr lang="en-US" dirty="0"/>
              <a:t>) in the shortest time possible, (ii) at the least cost associated with time horizon and (iii) in the most inclusive way</a:t>
            </a:r>
          </a:p>
          <a:p>
            <a:pPr marL="800100" lvl="1" indent="-342900">
              <a:spcAft>
                <a:spcPts val="1200"/>
              </a:spcAft>
              <a:buFont typeface="Courier New" panose="02070309020205020404" pitchFamily="49" charset="0"/>
              <a:buChar char="o"/>
            </a:pPr>
            <a:r>
              <a:rPr lang="en-US" b="1" dirty="0"/>
              <a:t>Rationale</a:t>
            </a:r>
            <a:r>
              <a:rPr lang="en-US" dirty="0"/>
              <a:t>: </a:t>
            </a:r>
          </a:p>
          <a:p>
            <a:pPr marL="1257300" lvl="2" indent="-342900">
              <a:spcAft>
                <a:spcPts val="600"/>
              </a:spcAft>
              <a:buFont typeface="Wingdings" panose="05000000000000000000" pitchFamily="2" charset="2"/>
              <a:buChar char="Ø"/>
            </a:pPr>
            <a:r>
              <a:rPr lang="en-US" b="1" dirty="0"/>
              <a:t>Least cost generation and transmission development plan </a:t>
            </a:r>
            <a:r>
              <a:rPr lang="en-US" dirty="0"/>
              <a:t>(specifying renewable and thermal generation capacity, and deployment of the transmission corridors)</a:t>
            </a:r>
          </a:p>
          <a:p>
            <a:pPr marL="1257300" lvl="2" indent="-342900">
              <a:spcAft>
                <a:spcPts val="600"/>
              </a:spcAft>
              <a:buFont typeface="Wingdings" panose="05000000000000000000" pitchFamily="2" charset="2"/>
              <a:buChar char="Ø"/>
            </a:pPr>
            <a:r>
              <a:rPr lang="en-US" b="1" dirty="0"/>
              <a:t>On-grid distribution development plan </a:t>
            </a:r>
            <a:r>
              <a:rPr lang="en-US" dirty="0"/>
              <a:t>(strengthening and expansion of on-grid distribution services in clusters around district capital cities)</a:t>
            </a:r>
          </a:p>
          <a:p>
            <a:pPr marL="1257300" lvl="2" indent="-342900">
              <a:spcAft>
                <a:spcPts val="600"/>
              </a:spcAft>
              <a:buFont typeface="Wingdings" panose="05000000000000000000" pitchFamily="2" charset="2"/>
              <a:buChar char="Ø"/>
            </a:pPr>
            <a:r>
              <a:rPr lang="en-US" b="1" dirty="0"/>
              <a:t>Off-grid supply development plan </a:t>
            </a:r>
            <a:r>
              <a:rPr lang="en-US" dirty="0"/>
              <a:t>(mini-grid electrification of rural towns and villages, rural off-grid electrification, urban off-grid electrification)</a:t>
            </a:r>
          </a:p>
        </p:txBody>
      </p:sp>
    </p:spTree>
    <p:extLst>
      <p:ext uri="{BB962C8B-B14F-4D97-AF65-F5344CB8AC3E}">
        <p14:creationId xmlns:p14="http://schemas.microsoft.com/office/powerpoint/2010/main" val="1986504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solidFill>
                  <a:schemeClr val="accent6"/>
                </a:solidFill>
              </a:rPr>
              <a:t>Strategic priorities</a:t>
            </a:r>
          </a:p>
        </p:txBody>
      </p:sp>
      <p:sp>
        <p:nvSpPr>
          <p:cNvPr id="8" name="TextBox 5">
            <a:extLst>
              <a:ext uri="{FF2B5EF4-FFF2-40B4-BE49-F238E27FC236}">
                <a16:creationId xmlns:a16="http://schemas.microsoft.com/office/drawing/2014/main" id="{3EB24C2D-A187-4572-A2FB-7D10CB76EBB2}"/>
              </a:ext>
            </a:extLst>
          </p:cNvPr>
          <p:cNvSpPr txBox="1"/>
          <p:nvPr/>
        </p:nvSpPr>
        <p:spPr>
          <a:xfrm>
            <a:off x="-7258" y="996248"/>
            <a:ext cx="9144000" cy="5755422"/>
          </a:xfrm>
          <a:prstGeom prst="rect">
            <a:avLst/>
          </a:prstGeom>
          <a:noFill/>
        </p:spPr>
        <p:txBody>
          <a:bodyPr wrap="square" rtlCol="0">
            <a:spAutoFit/>
          </a:bodyPr>
          <a:lstStyle/>
          <a:p>
            <a:pPr lvl="1">
              <a:spcAft>
                <a:spcPts val="1200"/>
              </a:spcAft>
            </a:pPr>
            <a:r>
              <a:rPr lang="en-US" sz="2000" b="1" dirty="0"/>
              <a:t>2. Develop and implement an integrated electricity plan that combines generation, distribution and transmission</a:t>
            </a:r>
          </a:p>
          <a:p>
            <a:pPr marL="800100" lvl="1" indent="-342900">
              <a:spcAft>
                <a:spcPts val="1200"/>
              </a:spcAft>
              <a:buFont typeface="Courier New" panose="02070309020205020404" pitchFamily="49" charset="0"/>
              <a:buChar char="o"/>
            </a:pPr>
            <a:r>
              <a:rPr lang="en-US" b="1" dirty="0"/>
              <a:t>Rationale (cont’d)</a:t>
            </a:r>
            <a:r>
              <a:rPr lang="en-US" dirty="0"/>
              <a:t>: </a:t>
            </a:r>
          </a:p>
          <a:p>
            <a:pPr marL="1257300" lvl="2" indent="-342900">
              <a:spcAft>
                <a:spcPts val="600"/>
              </a:spcAft>
              <a:buFont typeface="Wingdings" panose="05000000000000000000" pitchFamily="2" charset="2"/>
              <a:buChar char="Ø"/>
            </a:pPr>
            <a:r>
              <a:rPr lang="en-US" b="1" dirty="0"/>
              <a:t>Sector Wide financial model </a:t>
            </a:r>
            <a:r>
              <a:rPr lang="en-US" dirty="0"/>
              <a:t>translates the electric infrastructure plan in financial expenses and revenues with a focus on the public sector. The financial model provides a forecast of the financial statements (income statement and balance sheets) of the public owned entities (EDSA and EGTC).</a:t>
            </a:r>
          </a:p>
          <a:p>
            <a:pPr marL="1257300" lvl="2" indent="-342900">
              <a:spcAft>
                <a:spcPts val="600"/>
              </a:spcAft>
              <a:buFont typeface="Wingdings" panose="05000000000000000000" pitchFamily="2" charset="2"/>
              <a:buChar char="Ø"/>
            </a:pPr>
            <a:r>
              <a:rPr lang="en-US" dirty="0"/>
              <a:t>The </a:t>
            </a:r>
            <a:r>
              <a:rPr lang="en-US" b="1" dirty="0"/>
              <a:t>Financial Sustainability Plan </a:t>
            </a:r>
            <a:r>
              <a:rPr lang="en-US" dirty="0"/>
              <a:t>shows a trajectory towards sector financial sustainability. It forecasts the future electricity sector deficit milestones until structural conditions for sector sustainability are met, i.e. (</a:t>
            </a:r>
            <a:r>
              <a:rPr lang="en-US" dirty="0" err="1"/>
              <a:t>i</a:t>
            </a:r>
            <a:r>
              <a:rPr lang="en-US" dirty="0"/>
              <a:t>) optimal expansion of served population and economic sectors, (ii) optimal efficiency of EDSA and (iii) optimal cost of the electricity generation and import mix.</a:t>
            </a:r>
          </a:p>
          <a:p>
            <a:pPr marL="800100" lvl="1" indent="-342900">
              <a:spcAft>
                <a:spcPts val="1200"/>
              </a:spcAft>
              <a:buFont typeface="Courier New" panose="02070309020205020404" pitchFamily="49" charset="0"/>
              <a:buChar char="o"/>
            </a:pPr>
            <a:r>
              <a:rPr lang="en-US" b="1" dirty="0"/>
              <a:t>Challenge: </a:t>
            </a:r>
            <a:r>
              <a:rPr lang="en-US" dirty="0"/>
              <a:t>Capacity of the Ministry of Energy and uncompleted institutional reform of the sector (and non delivery of expected outcome of the reform)</a:t>
            </a:r>
          </a:p>
          <a:p>
            <a:pPr marL="800100" lvl="1" indent="-342900">
              <a:spcAft>
                <a:spcPts val="1200"/>
              </a:spcAft>
              <a:buFont typeface="Courier New" panose="02070309020205020404" pitchFamily="49" charset="0"/>
              <a:buChar char="o"/>
            </a:pPr>
            <a:r>
              <a:rPr lang="en-US" b="1" dirty="0"/>
              <a:t>Opportunity</a:t>
            </a:r>
            <a:r>
              <a:rPr lang="en-US" dirty="0"/>
              <a:t>: Establishment of a Planning Unit and Rural Energy Unit at MOE and completion of the roadmap for the reform of the electricity sector</a:t>
            </a:r>
          </a:p>
        </p:txBody>
      </p:sp>
    </p:spTree>
    <p:extLst>
      <p:ext uri="{BB962C8B-B14F-4D97-AF65-F5344CB8AC3E}">
        <p14:creationId xmlns:p14="http://schemas.microsoft.com/office/powerpoint/2010/main" val="2964284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solidFill>
                  <a:schemeClr val="accent6"/>
                </a:solidFill>
              </a:rPr>
              <a:t>Strategic priorities</a:t>
            </a:r>
          </a:p>
        </p:txBody>
      </p:sp>
      <p:sp>
        <p:nvSpPr>
          <p:cNvPr id="8" name="TextBox 5">
            <a:extLst>
              <a:ext uri="{FF2B5EF4-FFF2-40B4-BE49-F238E27FC236}">
                <a16:creationId xmlns:a16="http://schemas.microsoft.com/office/drawing/2014/main" id="{3EB24C2D-A187-4572-A2FB-7D10CB76EBB2}"/>
              </a:ext>
            </a:extLst>
          </p:cNvPr>
          <p:cNvSpPr txBox="1"/>
          <p:nvPr/>
        </p:nvSpPr>
        <p:spPr>
          <a:xfrm>
            <a:off x="-7258" y="996248"/>
            <a:ext cx="9144000" cy="6186309"/>
          </a:xfrm>
          <a:prstGeom prst="rect">
            <a:avLst/>
          </a:prstGeom>
          <a:noFill/>
        </p:spPr>
        <p:txBody>
          <a:bodyPr wrap="square" rtlCol="0">
            <a:spAutoFit/>
          </a:bodyPr>
          <a:lstStyle/>
          <a:p>
            <a:pPr lvl="1">
              <a:spcAft>
                <a:spcPts val="1200"/>
              </a:spcAft>
            </a:pPr>
            <a:r>
              <a:rPr lang="en-US" sz="2000" b="1" dirty="0"/>
              <a:t>3. Identify Externally Funded projects (IPP) for power supply</a:t>
            </a:r>
          </a:p>
          <a:p>
            <a:pPr marL="800100" lvl="1" indent="-342900">
              <a:spcAft>
                <a:spcPts val="1200"/>
              </a:spcAft>
              <a:buFont typeface="Courier New" panose="02070309020205020404" pitchFamily="49" charset="0"/>
              <a:buChar char="o"/>
            </a:pPr>
            <a:r>
              <a:rPr lang="en-US" b="1" dirty="0"/>
              <a:t>Key Policy Action</a:t>
            </a:r>
            <a:r>
              <a:rPr lang="en-US" dirty="0"/>
              <a:t>: </a:t>
            </a:r>
            <a:r>
              <a:rPr lang="en-GB" dirty="0"/>
              <a:t>Mobilise</a:t>
            </a:r>
            <a:r>
              <a:rPr lang="en-US" dirty="0"/>
              <a:t> funding for implementing the power sector development plan</a:t>
            </a:r>
            <a:endParaRPr lang="en-US" u="sng" dirty="0"/>
          </a:p>
          <a:p>
            <a:pPr marL="800100" lvl="1" indent="-342900">
              <a:spcAft>
                <a:spcPts val="1200"/>
              </a:spcAft>
              <a:buFont typeface="Courier New" panose="02070309020205020404" pitchFamily="49" charset="0"/>
              <a:buChar char="o"/>
            </a:pPr>
            <a:r>
              <a:rPr lang="en-US" b="1" dirty="0"/>
              <a:t>Policy statement</a:t>
            </a:r>
            <a:r>
              <a:rPr lang="en-US" dirty="0"/>
              <a:t>: GOSL will ensure the mobilization of financing requirement with the right public/private finance mix in respect of public finance constraints</a:t>
            </a:r>
          </a:p>
          <a:p>
            <a:pPr marL="800100" lvl="1" indent="-342900">
              <a:spcAft>
                <a:spcPts val="1200"/>
              </a:spcAft>
              <a:buFont typeface="Courier New" panose="02070309020205020404" pitchFamily="49" charset="0"/>
              <a:buChar char="o"/>
            </a:pPr>
            <a:r>
              <a:rPr lang="en-US" b="1" dirty="0"/>
              <a:t>Rationale</a:t>
            </a:r>
            <a:r>
              <a:rPr lang="en-US" dirty="0"/>
              <a:t>:</a:t>
            </a:r>
          </a:p>
          <a:p>
            <a:pPr marL="1257300" lvl="2" indent="-342900">
              <a:spcAft>
                <a:spcPts val="600"/>
              </a:spcAft>
              <a:buFont typeface="Wingdings" panose="05000000000000000000" pitchFamily="2" charset="2"/>
              <a:buChar char="Ø"/>
            </a:pPr>
            <a:r>
              <a:rPr lang="en-US" dirty="0"/>
              <a:t>Externally funded projects have covered the entire value chain of the sector</a:t>
            </a:r>
          </a:p>
          <a:p>
            <a:pPr marL="1714500" lvl="3" indent="-342900">
              <a:spcAft>
                <a:spcPts val="600"/>
              </a:spcAft>
              <a:buFont typeface="Arial" panose="020B0604020202020204" pitchFamily="34" charset="0"/>
              <a:buChar char="•"/>
            </a:pPr>
            <a:r>
              <a:rPr lang="en-US" b="1" dirty="0"/>
              <a:t>Generation</a:t>
            </a:r>
            <a:r>
              <a:rPr lang="en-US" dirty="0"/>
              <a:t> (JICA grant for the HFO power plant in Freetown, ADF loan for solar PV project, ECOWAS fuel emergency fund,…)</a:t>
            </a:r>
          </a:p>
          <a:p>
            <a:pPr marL="1714500" lvl="3" indent="-342900">
              <a:spcAft>
                <a:spcPts val="600"/>
              </a:spcAft>
              <a:buFont typeface="Arial" panose="020B0604020202020204" pitchFamily="34" charset="0"/>
              <a:buChar char="•"/>
            </a:pPr>
            <a:r>
              <a:rPr lang="en-US" b="1" dirty="0"/>
              <a:t>Transmission</a:t>
            </a:r>
            <a:r>
              <a:rPr lang="en-US" dirty="0"/>
              <a:t> (India Exim Bank loan for the North Corridor, WB &amp; EIB loans for TRANSCO)</a:t>
            </a:r>
          </a:p>
          <a:p>
            <a:pPr marL="1714500" lvl="3" indent="-342900">
              <a:spcAft>
                <a:spcPts val="600"/>
              </a:spcAft>
              <a:buFont typeface="Arial" panose="020B0604020202020204" pitchFamily="34" charset="0"/>
              <a:buChar char="•"/>
            </a:pPr>
            <a:r>
              <a:rPr lang="en-US" b="1" dirty="0"/>
              <a:t>Distribution</a:t>
            </a:r>
            <a:r>
              <a:rPr lang="en-US" dirty="0"/>
              <a:t> (ESURP </a:t>
            </a:r>
            <a:r>
              <a:rPr lang="en-US" dirty="0" err="1"/>
              <a:t>programme</a:t>
            </a:r>
            <a:r>
              <a:rPr lang="en-US" dirty="0"/>
              <a:t> of the World Bank, ADB loan, JICA loan, IDB loan)</a:t>
            </a:r>
          </a:p>
          <a:p>
            <a:pPr marL="1714500" lvl="3" indent="-342900">
              <a:spcAft>
                <a:spcPts val="600"/>
              </a:spcAft>
              <a:buFont typeface="Arial" panose="020B0604020202020204" pitchFamily="34" charset="0"/>
              <a:buChar char="•"/>
            </a:pPr>
            <a:r>
              <a:rPr lang="en-US" b="1" dirty="0"/>
              <a:t>Off-grid supply </a:t>
            </a:r>
            <a:r>
              <a:rPr lang="en-US" dirty="0"/>
              <a:t>(RREP </a:t>
            </a:r>
            <a:r>
              <a:rPr lang="en-US" dirty="0" err="1"/>
              <a:t>programme</a:t>
            </a:r>
            <a:r>
              <a:rPr lang="en-US" dirty="0"/>
              <a:t> managed by UNOPS and funded by DFID, EU funded </a:t>
            </a:r>
            <a:r>
              <a:rPr lang="en-US" dirty="0" err="1"/>
              <a:t>programme</a:t>
            </a:r>
            <a:r>
              <a:rPr lang="en-US" dirty="0"/>
              <a:t>, USTDA grant, ROGEP managed by ECREEE and funded by WB)</a:t>
            </a:r>
          </a:p>
          <a:p>
            <a:pPr marL="1714500" lvl="3" indent="-342900">
              <a:spcAft>
                <a:spcPts val="600"/>
              </a:spcAft>
              <a:buFont typeface="Arial" panose="020B0604020202020204" pitchFamily="34" charset="0"/>
              <a:buChar char="•"/>
            </a:pPr>
            <a:r>
              <a:rPr lang="en-US" b="1" dirty="0"/>
              <a:t>Institutional reform </a:t>
            </a:r>
            <a:r>
              <a:rPr lang="en-US" dirty="0"/>
              <a:t>support (WB, MCC, DFID…)</a:t>
            </a:r>
          </a:p>
          <a:p>
            <a:pPr marL="1257300" lvl="2" indent="-342900">
              <a:spcAft>
                <a:spcPts val="600"/>
              </a:spcAft>
              <a:buFont typeface="Wingdings" panose="05000000000000000000" pitchFamily="2" charset="2"/>
              <a:buChar char="Ø"/>
            </a:pPr>
            <a:endParaRPr lang="en-US" dirty="0"/>
          </a:p>
        </p:txBody>
      </p:sp>
    </p:spTree>
    <p:extLst>
      <p:ext uri="{BB962C8B-B14F-4D97-AF65-F5344CB8AC3E}">
        <p14:creationId xmlns:p14="http://schemas.microsoft.com/office/powerpoint/2010/main" val="2106438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solidFill>
                  <a:schemeClr val="accent6"/>
                </a:solidFill>
              </a:rPr>
              <a:t>Strategic priorities</a:t>
            </a:r>
          </a:p>
        </p:txBody>
      </p:sp>
      <p:sp>
        <p:nvSpPr>
          <p:cNvPr id="8" name="TextBox 5">
            <a:extLst>
              <a:ext uri="{FF2B5EF4-FFF2-40B4-BE49-F238E27FC236}">
                <a16:creationId xmlns:a16="http://schemas.microsoft.com/office/drawing/2014/main" id="{3EB24C2D-A187-4572-A2FB-7D10CB76EBB2}"/>
              </a:ext>
            </a:extLst>
          </p:cNvPr>
          <p:cNvSpPr txBox="1"/>
          <p:nvPr/>
        </p:nvSpPr>
        <p:spPr>
          <a:xfrm>
            <a:off x="-7258" y="996248"/>
            <a:ext cx="9144000" cy="5801588"/>
          </a:xfrm>
          <a:prstGeom prst="rect">
            <a:avLst/>
          </a:prstGeom>
          <a:noFill/>
        </p:spPr>
        <p:txBody>
          <a:bodyPr wrap="square" rtlCol="0">
            <a:spAutoFit/>
          </a:bodyPr>
          <a:lstStyle/>
          <a:p>
            <a:pPr lvl="1">
              <a:spcAft>
                <a:spcPts val="1200"/>
              </a:spcAft>
            </a:pPr>
            <a:r>
              <a:rPr lang="en-US" sz="2000" b="1" dirty="0"/>
              <a:t>3. Identify Externally Funded projects (IPP) for power supply</a:t>
            </a:r>
          </a:p>
          <a:p>
            <a:pPr marL="800100" lvl="1" indent="-342900">
              <a:spcAft>
                <a:spcPts val="1200"/>
              </a:spcAft>
              <a:buFont typeface="Courier New" panose="02070309020205020404" pitchFamily="49" charset="0"/>
              <a:buChar char="o"/>
            </a:pPr>
            <a:r>
              <a:rPr lang="en-US" b="1" dirty="0"/>
              <a:t>Rationale (cont’d)</a:t>
            </a:r>
            <a:r>
              <a:rPr lang="en-US" dirty="0"/>
              <a:t>:</a:t>
            </a:r>
          </a:p>
          <a:p>
            <a:pPr marL="1257300" lvl="2" indent="-342900">
              <a:spcAft>
                <a:spcPts val="600"/>
              </a:spcAft>
              <a:buFont typeface="Wingdings" panose="05000000000000000000" pitchFamily="2" charset="2"/>
              <a:buChar char="Ø"/>
            </a:pPr>
            <a:r>
              <a:rPr lang="en-US" dirty="0"/>
              <a:t>All donor money is provided through financing agreements with GOSL and is considered as resources for </a:t>
            </a:r>
            <a:r>
              <a:rPr lang="en-US" b="1" dirty="0"/>
              <a:t>public finance </a:t>
            </a:r>
          </a:p>
          <a:p>
            <a:pPr marL="1257300" lvl="2" indent="-342900">
              <a:spcAft>
                <a:spcPts val="600"/>
              </a:spcAft>
              <a:buFont typeface="Wingdings" panose="05000000000000000000" pitchFamily="2" charset="2"/>
              <a:buChar char="Ø"/>
            </a:pPr>
            <a:r>
              <a:rPr lang="en-US" b="1" dirty="0"/>
              <a:t>Public finance capability </a:t>
            </a:r>
            <a:r>
              <a:rPr lang="en-US" dirty="0"/>
              <a:t>over the mid-term has been captured in the Mid-Term National Development Plan released by MOPED in 2019. </a:t>
            </a:r>
          </a:p>
          <a:p>
            <a:pPr marL="1257300" lvl="2" indent="-342900">
              <a:spcAft>
                <a:spcPts val="600"/>
              </a:spcAft>
              <a:buFont typeface="Wingdings" panose="05000000000000000000" pitchFamily="2" charset="2"/>
              <a:buChar char="Ø"/>
            </a:pPr>
            <a:r>
              <a:rPr lang="en-US" dirty="0"/>
              <a:t>When compared to sector financing requirement (CAPEX and Sector deficit), the </a:t>
            </a:r>
            <a:r>
              <a:rPr lang="en-US" b="1" dirty="0"/>
              <a:t>public finance capability is a fraction (25-30%) </a:t>
            </a:r>
            <a:r>
              <a:rPr lang="en-US" dirty="0"/>
              <a:t>of the finance required. </a:t>
            </a:r>
          </a:p>
          <a:p>
            <a:pPr marL="1257300" lvl="2" indent="-342900">
              <a:spcAft>
                <a:spcPts val="600"/>
              </a:spcAft>
              <a:buFont typeface="Wingdings" panose="05000000000000000000" pitchFamily="2" charset="2"/>
              <a:buChar char="Ø"/>
            </a:pPr>
            <a:r>
              <a:rPr lang="en-US" dirty="0"/>
              <a:t>As a result, GOSL will have to </a:t>
            </a:r>
            <a:r>
              <a:rPr lang="en-US" b="1" dirty="0" err="1"/>
              <a:t>mobilise</a:t>
            </a:r>
            <a:r>
              <a:rPr lang="en-US" b="1" dirty="0"/>
              <a:t> private finance </a:t>
            </a:r>
            <a:r>
              <a:rPr lang="en-US" dirty="0"/>
              <a:t>in order to meet financing requirement for the sector development.</a:t>
            </a:r>
          </a:p>
          <a:p>
            <a:pPr marL="1257300" lvl="2" indent="-342900">
              <a:spcAft>
                <a:spcPts val="600"/>
              </a:spcAft>
              <a:buFont typeface="Wingdings" panose="05000000000000000000" pitchFamily="2" charset="2"/>
              <a:buChar char="Ø"/>
            </a:pPr>
            <a:r>
              <a:rPr lang="en-GB" b="1" dirty="0"/>
              <a:t>Financing requirement for generation </a:t>
            </a:r>
            <a:r>
              <a:rPr lang="en-GB" dirty="0"/>
              <a:t>account for 50-60% of the entire financing requirement for the electricity sector and could be entirely developed with private finance</a:t>
            </a:r>
          </a:p>
          <a:p>
            <a:pPr marL="1257300" lvl="2" indent="-342900">
              <a:spcAft>
                <a:spcPts val="600"/>
              </a:spcAft>
              <a:buFont typeface="Wingdings" panose="05000000000000000000" pitchFamily="2" charset="2"/>
              <a:buChar char="Ø"/>
            </a:pPr>
            <a:r>
              <a:rPr lang="en-GB" dirty="0"/>
              <a:t>Private finance will have to be also mobilised to some extent in the </a:t>
            </a:r>
            <a:r>
              <a:rPr lang="en-GB" b="1" dirty="0"/>
              <a:t>distribution segment </a:t>
            </a:r>
            <a:r>
              <a:rPr lang="en-GB" dirty="0"/>
              <a:t>(rural mini-grids and also electricity supply services in currently unserved district capital cities) in order to match sector financing requirement with the right public/private finance mix.</a:t>
            </a:r>
            <a:endParaRPr lang="fr-FR" dirty="0"/>
          </a:p>
        </p:txBody>
      </p:sp>
    </p:spTree>
    <p:extLst>
      <p:ext uri="{BB962C8B-B14F-4D97-AF65-F5344CB8AC3E}">
        <p14:creationId xmlns:p14="http://schemas.microsoft.com/office/powerpoint/2010/main" val="2734995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solidFill>
                  <a:schemeClr val="accent6"/>
                </a:solidFill>
              </a:rPr>
              <a:t>Strategic priorities</a:t>
            </a:r>
          </a:p>
        </p:txBody>
      </p:sp>
      <p:sp>
        <p:nvSpPr>
          <p:cNvPr id="8" name="TextBox 5">
            <a:extLst>
              <a:ext uri="{FF2B5EF4-FFF2-40B4-BE49-F238E27FC236}">
                <a16:creationId xmlns:a16="http://schemas.microsoft.com/office/drawing/2014/main" id="{3EB24C2D-A187-4572-A2FB-7D10CB76EBB2}"/>
              </a:ext>
            </a:extLst>
          </p:cNvPr>
          <p:cNvSpPr txBox="1"/>
          <p:nvPr/>
        </p:nvSpPr>
        <p:spPr>
          <a:xfrm>
            <a:off x="-7258" y="996248"/>
            <a:ext cx="9144000" cy="2246769"/>
          </a:xfrm>
          <a:prstGeom prst="rect">
            <a:avLst/>
          </a:prstGeom>
          <a:noFill/>
        </p:spPr>
        <p:txBody>
          <a:bodyPr wrap="square" rtlCol="0">
            <a:spAutoFit/>
          </a:bodyPr>
          <a:lstStyle/>
          <a:p>
            <a:pPr lvl="1">
              <a:spcAft>
                <a:spcPts val="1200"/>
              </a:spcAft>
            </a:pPr>
            <a:r>
              <a:rPr lang="en-US" sz="2000" b="1" dirty="0"/>
              <a:t>3. Identify Externally Funded projects (IPP) for power supply</a:t>
            </a:r>
          </a:p>
          <a:p>
            <a:pPr marL="800100" lvl="1" indent="-342900">
              <a:spcAft>
                <a:spcPts val="1200"/>
              </a:spcAft>
              <a:buFont typeface="Courier New" panose="02070309020205020404" pitchFamily="49" charset="0"/>
              <a:buChar char="o"/>
            </a:pPr>
            <a:r>
              <a:rPr lang="en-US" b="1" dirty="0"/>
              <a:t>Challenge</a:t>
            </a:r>
            <a:r>
              <a:rPr lang="en-US" dirty="0"/>
              <a:t>: All projects (except HFO Barge and WAPP import) have a lower level of maturity</a:t>
            </a:r>
          </a:p>
          <a:p>
            <a:pPr marL="800100" lvl="1" indent="-342900">
              <a:spcAft>
                <a:spcPts val="1200"/>
              </a:spcAft>
              <a:buFont typeface="Courier New" panose="02070309020205020404" pitchFamily="49" charset="0"/>
              <a:buChar char="o"/>
            </a:pPr>
            <a:r>
              <a:rPr lang="en-US" b="1" dirty="0"/>
              <a:t>Opportunity</a:t>
            </a:r>
            <a:r>
              <a:rPr lang="en-US" dirty="0"/>
              <a:t>: The pipeline of generation projects is sufficient to meet the requirements over the long term</a:t>
            </a:r>
          </a:p>
          <a:p>
            <a:pPr marL="800100" lvl="1" indent="-342900">
              <a:spcAft>
                <a:spcPts val="1200"/>
              </a:spcAft>
              <a:buFont typeface="Courier New" panose="02070309020205020404" pitchFamily="49" charset="0"/>
              <a:buChar char="o"/>
            </a:pPr>
            <a:endParaRPr lang="en-US" dirty="0"/>
          </a:p>
        </p:txBody>
      </p:sp>
      <p:graphicFrame>
        <p:nvGraphicFramePr>
          <p:cNvPr id="2" name="Tableau 1">
            <a:extLst>
              <a:ext uri="{FF2B5EF4-FFF2-40B4-BE49-F238E27FC236}">
                <a16:creationId xmlns:a16="http://schemas.microsoft.com/office/drawing/2014/main" id="{14799814-4340-4B71-B598-6BC185A31EE0}"/>
              </a:ext>
            </a:extLst>
          </p:cNvPr>
          <p:cNvGraphicFramePr>
            <a:graphicFrameLocks noGrp="1"/>
          </p:cNvGraphicFramePr>
          <p:nvPr>
            <p:extLst>
              <p:ext uri="{D42A27DB-BD31-4B8C-83A1-F6EECF244321}">
                <p14:modId xmlns:p14="http://schemas.microsoft.com/office/powerpoint/2010/main" val="1931315350"/>
              </p:ext>
            </p:extLst>
          </p:nvPr>
        </p:nvGraphicFramePr>
        <p:xfrm>
          <a:off x="761998" y="2960914"/>
          <a:ext cx="7815945" cy="3286317"/>
        </p:xfrm>
        <a:graphic>
          <a:graphicData uri="http://schemas.openxmlformats.org/drawingml/2006/table">
            <a:tbl>
              <a:tblPr firstRow="1" firstCol="1" bandRow="1">
                <a:tableStyleId>{5C22544A-7EE6-4342-B048-85BDC9FD1C3A}</a:tableStyleId>
              </a:tblPr>
              <a:tblGrid>
                <a:gridCol w="1737179">
                  <a:extLst>
                    <a:ext uri="{9D8B030D-6E8A-4147-A177-3AD203B41FA5}">
                      <a16:colId xmlns:a16="http://schemas.microsoft.com/office/drawing/2014/main" val="3360185580"/>
                    </a:ext>
                  </a:extLst>
                </a:gridCol>
                <a:gridCol w="762000">
                  <a:extLst>
                    <a:ext uri="{9D8B030D-6E8A-4147-A177-3AD203B41FA5}">
                      <a16:colId xmlns:a16="http://schemas.microsoft.com/office/drawing/2014/main" val="2346602512"/>
                    </a:ext>
                  </a:extLst>
                </a:gridCol>
                <a:gridCol w="875394">
                  <a:extLst>
                    <a:ext uri="{9D8B030D-6E8A-4147-A177-3AD203B41FA5}">
                      <a16:colId xmlns:a16="http://schemas.microsoft.com/office/drawing/2014/main" val="3927516762"/>
                    </a:ext>
                  </a:extLst>
                </a:gridCol>
                <a:gridCol w="1143000">
                  <a:extLst>
                    <a:ext uri="{9D8B030D-6E8A-4147-A177-3AD203B41FA5}">
                      <a16:colId xmlns:a16="http://schemas.microsoft.com/office/drawing/2014/main" val="4274318453"/>
                    </a:ext>
                  </a:extLst>
                </a:gridCol>
                <a:gridCol w="1143000">
                  <a:extLst>
                    <a:ext uri="{9D8B030D-6E8A-4147-A177-3AD203B41FA5}">
                      <a16:colId xmlns:a16="http://schemas.microsoft.com/office/drawing/2014/main" val="2648033954"/>
                    </a:ext>
                  </a:extLst>
                </a:gridCol>
                <a:gridCol w="1208314">
                  <a:extLst>
                    <a:ext uri="{9D8B030D-6E8A-4147-A177-3AD203B41FA5}">
                      <a16:colId xmlns:a16="http://schemas.microsoft.com/office/drawing/2014/main" val="2295266087"/>
                    </a:ext>
                  </a:extLst>
                </a:gridCol>
                <a:gridCol w="947058">
                  <a:extLst>
                    <a:ext uri="{9D8B030D-6E8A-4147-A177-3AD203B41FA5}">
                      <a16:colId xmlns:a16="http://schemas.microsoft.com/office/drawing/2014/main" val="923156642"/>
                    </a:ext>
                  </a:extLst>
                </a:gridCol>
              </a:tblGrid>
              <a:tr h="184150">
                <a:tc>
                  <a:txBody>
                    <a:bodyPr/>
                    <a:lstStyle/>
                    <a:p>
                      <a:pPr>
                        <a:lnSpc>
                          <a:spcPct val="107000"/>
                        </a:lnSpc>
                        <a:spcAft>
                          <a:spcPts val="0"/>
                        </a:spcAft>
                      </a:pPr>
                      <a:r>
                        <a:rPr lang="fr-FR" sz="1400" dirty="0">
                          <a:effectLst/>
                        </a:rPr>
                        <a:t>Project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Fuel</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Capacity (MW)</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effectLst/>
                        </a:rPr>
                        <a:t>COD Date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a:effectLst/>
                        </a:rPr>
                        <a:t>feasibility</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Commercial close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Financial close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63576125"/>
                  </a:ext>
                </a:extLst>
              </a:tr>
              <a:tr h="184150">
                <a:tc>
                  <a:txBody>
                    <a:bodyPr/>
                    <a:lstStyle/>
                    <a:p>
                      <a:pPr>
                        <a:lnSpc>
                          <a:spcPct val="107000"/>
                        </a:lnSpc>
                        <a:spcAft>
                          <a:spcPts val="0"/>
                        </a:spcAft>
                      </a:pPr>
                      <a:r>
                        <a:rPr lang="fr-FR" sz="1400">
                          <a:effectLst/>
                        </a:rPr>
                        <a:t>HFO Barge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HFO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30-120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2018-2022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Yes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Yes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n/a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18929304"/>
                  </a:ext>
                </a:extLst>
              </a:tr>
              <a:tr h="184150">
                <a:tc>
                  <a:txBody>
                    <a:bodyPr/>
                    <a:lstStyle/>
                    <a:p>
                      <a:pPr>
                        <a:lnSpc>
                          <a:spcPct val="107000"/>
                        </a:lnSpc>
                        <a:spcAft>
                          <a:spcPts val="0"/>
                        </a:spcAft>
                      </a:pPr>
                      <a:r>
                        <a:rPr lang="fr-FR" sz="1400">
                          <a:effectLst/>
                        </a:rPr>
                        <a:t>WAPP import</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Gas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15-45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2020-2022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Yes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Yes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Yes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31576892"/>
                  </a:ext>
                </a:extLst>
              </a:tr>
              <a:tr h="184150">
                <a:tc>
                  <a:txBody>
                    <a:bodyPr/>
                    <a:lstStyle/>
                    <a:p>
                      <a:pPr>
                        <a:lnSpc>
                          <a:spcPct val="107000"/>
                        </a:lnSpc>
                        <a:spcAft>
                          <a:spcPts val="0"/>
                        </a:spcAft>
                      </a:pPr>
                      <a:r>
                        <a:rPr lang="fr-FR" sz="1400">
                          <a:effectLst/>
                        </a:rPr>
                        <a:t>Kissy HFO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HFO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96-128</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2023-2027</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Yes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No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No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24714564"/>
                  </a:ext>
                </a:extLst>
              </a:tr>
              <a:tr h="184150">
                <a:tc>
                  <a:txBody>
                    <a:bodyPr/>
                    <a:lstStyle/>
                    <a:p>
                      <a:pPr>
                        <a:lnSpc>
                          <a:spcPct val="107000"/>
                        </a:lnSpc>
                        <a:spcAft>
                          <a:spcPts val="0"/>
                        </a:spcAft>
                      </a:pPr>
                      <a:r>
                        <a:rPr lang="fr-FR" sz="1400">
                          <a:effectLst/>
                        </a:rPr>
                        <a:t>Freetown Solar Park</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PV</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2020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Yes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No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Yes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7899029"/>
                  </a:ext>
                </a:extLst>
              </a:tr>
              <a:tr h="184150">
                <a:tc>
                  <a:txBody>
                    <a:bodyPr/>
                    <a:lstStyle/>
                    <a:p>
                      <a:pPr>
                        <a:lnSpc>
                          <a:spcPct val="107000"/>
                        </a:lnSpc>
                        <a:spcAft>
                          <a:spcPts val="0"/>
                        </a:spcAft>
                      </a:pPr>
                      <a:r>
                        <a:rPr lang="fr-FR" sz="1400">
                          <a:effectLst/>
                        </a:rPr>
                        <a:t>Planet Core Solar PV</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PV</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2020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No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Yes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No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4519636"/>
                  </a:ext>
                </a:extLst>
              </a:tr>
              <a:tr h="184150">
                <a:tc>
                  <a:txBody>
                    <a:bodyPr/>
                    <a:lstStyle/>
                    <a:p>
                      <a:pPr>
                        <a:lnSpc>
                          <a:spcPct val="107000"/>
                        </a:lnSpc>
                        <a:spcAft>
                          <a:spcPts val="0"/>
                        </a:spcAft>
                      </a:pPr>
                      <a:r>
                        <a:rPr lang="fr-FR" sz="1400">
                          <a:effectLst/>
                        </a:rPr>
                        <a:t>Other Solar PV</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PV</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75-125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2022-2023</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No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No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No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59752700"/>
                  </a:ext>
                </a:extLst>
              </a:tr>
              <a:tr h="184150">
                <a:tc>
                  <a:txBody>
                    <a:bodyPr/>
                    <a:lstStyle/>
                    <a:p>
                      <a:pPr>
                        <a:lnSpc>
                          <a:spcPct val="107000"/>
                        </a:lnSpc>
                        <a:spcAft>
                          <a:spcPts val="0"/>
                        </a:spcAft>
                      </a:pPr>
                      <a:r>
                        <a:rPr lang="fr-FR" sz="1400">
                          <a:effectLst/>
                        </a:rPr>
                        <a:t>Bekongor HPP</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Hydro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160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2025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Yes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No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Yes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67999866"/>
                  </a:ext>
                </a:extLst>
              </a:tr>
              <a:tr h="184150">
                <a:tc>
                  <a:txBody>
                    <a:bodyPr/>
                    <a:lstStyle/>
                    <a:p>
                      <a:pPr>
                        <a:lnSpc>
                          <a:spcPct val="107000"/>
                        </a:lnSpc>
                        <a:spcAft>
                          <a:spcPts val="0"/>
                        </a:spcAft>
                      </a:pPr>
                      <a:r>
                        <a:rPr lang="fr-FR" sz="1400">
                          <a:effectLst/>
                        </a:rPr>
                        <a:t>Bumbuna 2 HPP</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Hydro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86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2027</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Yes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No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No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1034401"/>
                  </a:ext>
                </a:extLst>
              </a:tr>
              <a:tr h="184150">
                <a:tc>
                  <a:txBody>
                    <a:bodyPr/>
                    <a:lstStyle/>
                    <a:p>
                      <a:pPr>
                        <a:lnSpc>
                          <a:spcPct val="107000"/>
                        </a:lnSpc>
                        <a:spcAft>
                          <a:spcPts val="0"/>
                        </a:spcAft>
                      </a:pPr>
                      <a:r>
                        <a:rPr lang="fr-FR" sz="1400">
                          <a:effectLst/>
                        </a:rPr>
                        <a:t>Yiben HPP</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Hydro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55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2027</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No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No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No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71596901"/>
                  </a:ext>
                </a:extLst>
              </a:tr>
              <a:tr h="184150">
                <a:tc>
                  <a:txBody>
                    <a:bodyPr/>
                    <a:lstStyle/>
                    <a:p>
                      <a:pPr>
                        <a:lnSpc>
                          <a:spcPct val="107000"/>
                        </a:lnSpc>
                        <a:spcAft>
                          <a:spcPts val="0"/>
                        </a:spcAft>
                      </a:pPr>
                      <a:r>
                        <a:rPr lang="fr-FR" sz="1400">
                          <a:effectLst/>
                        </a:rPr>
                        <a:t>LNG power plant</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LNG</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150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No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No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No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82241937"/>
                  </a:ext>
                </a:extLst>
              </a:tr>
              <a:tr h="184150">
                <a:tc>
                  <a:txBody>
                    <a:bodyPr/>
                    <a:lstStyle/>
                    <a:p>
                      <a:pPr>
                        <a:lnSpc>
                          <a:spcPct val="107000"/>
                        </a:lnSpc>
                        <a:spcAft>
                          <a:spcPts val="0"/>
                        </a:spcAft>
                      </a:pPr>
                      <a:r>
                        <a:rPr lang="fr-FR" sz="1400">
                          <a:effectLst/>
                        </a:rPr>
                        <a:t>Coal power plant</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Coal</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150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No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a:effectLst/>
                        </a:rPr>
                        <a:t>No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effectLst/>
                        </a:rPr>
                        <a:t>No</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94398173"/>
                  </a:ext>
                </a:extLst>
              </a:tr>
            </a:tbl>
          </a:graphicData>
        </a:graphic>
      </p:graphicFrame>
      <p:sp>
        <p:nvSpPr>
          <p:cNvPr id="4" name="Rectangle 1">
            <a:extLst>
              <a:ext uri="{FF2B5EF4-FFF2-40B4-BE49-F238E27FC236}">
                <a16:creationId xmlns:a16="http://schemas.microsoft.com/office/drawing/2014/main" id="{6A387D25-6876-45BE-9F8F-184F811CD049}"/>
              </a:ext>
            </a:extLst>
          </p:cNvPr>
          <p:cNvSpPr>
            <a:spLocks noChangeArrowheads="1"/>
          </p:cNvSpPr>
          <p:nvPr/>
        </p:nvSpPr>
        <p:spPr bwMode="auto">
          <a:xfrm>
            <a:off x="1695450" y="26463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Tree>
    <p:extLst>
      <p:ext uri="{BB962C8B-B14F-4D97-AF65-F5344CB8AC3E}">
        <p14:creationId xmlns:p14="http://schemas.microsoft.com/office/powerpoint/2010/main" val="4278936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solidFill>
                  <a:schemeClr val="accent6"/>
                </a:solidFill>
              </a:rPr>
              <a:t>Strategic priorities</a:t>
            </a:r>
          </a:p>
        </p:txBody>
      </p:sp>
      <p:sp>
        <p:nvSpPr>
          <p:cNvPr id="8" name="TextBox 5">
            <a:extLst>
              <a:ext uri="{FF2B5EF4-FFF2-40B4-BE49-F238E27FC236}">
                <a16:creationId xmlns:a16="http://schemas.microsoft.com/office/drawing/2014/main" id="{3EB24C2D-A187-4572-A2FB-7D10CB76EBB2}"/>
              </a:ext>
            </a:extLst>
          </p:cNvPr>
          <p:cNvSpPr txBox="1"/>
          <p:nvPr/>
        </p:nvSpPr>
        <p:spPr>
          <a:xfrm>
            <a:off x="-7258" y="996248"/>
            <a:ext cx="9144000" cy="4955203"/>
          </a:xfrm>
          <a:prstGeom prst="rect">
            <a:avLst/>
          </a:prstGeom>
          <a:noFill/>
        </p:spPr>
        <p:txBody>
          <a:bodyPr wrap="square" rtlCol="0">
            <a:spAutoFit/>
          </a:bodyPr>
          <a:lstStyle/>
          <a:p>
            <a:pPr lvl="1">
              <a:spcAft>
                <a:spcPts val="1200"/>
              </a:spcAft>
            </a:pPr>
            <a:r>
              <a:rPr lang="en-US" sz="2000" b="1" dirty="0"/>
              <a:t>4. Outline a realistic plan to address EDSA’s Commercial and technical losses</a:t>
            </a:r>
          </a:p>
          <a:p>
            <a:pPr marL="800100" lvl="1" indent="-342900">
              <a:spcAft>
                <a:spcPts val="1200"/>
              </a:spcAft>
              <a:buFont typeface="Courier New" panose="02070309020205020404" pitchFamily="49" charset="0"/>
              <a:buChar char="o"/>
            </a:pPr>
            <a:r>
              <a:rPr lang="en-US" b="1" dirty="0"/>
              <a:t>Key Policy Action</a:t>
            </a:r>
            <a:r>
              <a:rPr lang="en-US" dirty="0"/>
              <a:t>: Reduce EDSA’s grid loss to sustainable level</a:t>
            </a:r>
            <a:endParaRPr lang="en-US" u="sng" dirty="0"/>
          </a:p>
          <a:p>
            <a:pPr marL="800100" lvl="1" indent="-342900">
              <a:spcAft>
                <a:spcPts val="1200"/>
              </a:spcAft>
              <a:buFont typeface="Courier New" panose="02070309020205020404" pitchFamily="49" charset="0"/>
              <a:buChar char="o"/>
            </a:pPr>
            <a:r>
              <a:rPr lang="en-US" b="1" dirty="0"/>
              <a:t>Policy statement</a:t>
            </a:r>
            <a:r>
              <a:rPr lang="en-US" dirty="0"/>
              <a:t>: GOSL is engaged to make use of all institutional leverages in order to curb drastically EDSA’s grid losses</a:t>
            </a:r>
          </a:p>
          <a:p>
            <a:pPr marL="800100" lvl="1" indent="-342900">
              <a:spcAft>
                <a:spcPts val="1200"/>
              </a:spcAft>
              <a:buFont typeface="Courier New" panose="02070309020205020404" pitchFamily="49" charset="0"/>
              <a:buChar char="o"/>
            </a:pPr>
            <a:r>
              <a:rPr lang="en-US" b="1" dirty="0"/>
              <a:t>Rationale</a:t>
            </a:r>
            <a:r>
              <a:rPr lang="en-US" dirty="0"/>
              <a:t>: </a:t>
            </a:r>
          </a:p>
          <a:p>
            <a:pPr marL="1257300" lvl="2" indent="-342900">
              <a:spcAft>
                <a:spcPts val="600"/>
              </a:spcAft>
              <a:buFont typeface="Wingdings" panose="05000000000000000000" pitchFamily="2" charset="2"/>
              <a:buChar char="Ø"/>
            </a:pPr>
            <a:r>
              <a:rPr lang="en-US" dirty="0"/>
              <a:t>The sector financial model estimates EDSA’s grid loss at 45% with a current trend to increase (EDSA grid loss needs to be assessed by an independent source)</a:t>
            </a:r>
          </a:p>
          <a:p>
            <a:pPr marL="1257300" lvl="2" indent="-342900">
              <a:spcAft>
                <a:spcPts val="600"/>
              </a:spcAft>
              <a:buFont typeface="Wingdings" panose="05000000000000000000" pitchFamily="2" charset="2"/>
              <a:buChar char="Ø"/>
            </a:pPr>
            <a:r>
              <a:rPr lang="en-US" dirty="0"/>
              <a:t>Most of EDSA’s grid loss are in the last mile of the grid and are related to power theft</a:t>
            </a:r>
          </a:p>
          <a:p>
            <a:pPr marL="1257300" lvl="2" indent="-342900">
              <a:spcAft>
                <a:spcPts val="1200"/>
              </a:spcAft>
              <a:buFont typeface="Wingdings" panose="05000000000000000000" pitchFamily="2" charset="2"/>
              <a:buChar char="Ø"/>
            </a:pPr>
            <a:r>
              <a:rPr lang="en-US" dirty="0"/>
              <a:t>Failure to address effectively this problem has resulted in the perception of impunity and growth in corrupt practices</a:t>
            </a:r>
          </a:p>
          <a:p>
            <a:pPr marL="800100" lvl="1" indent="-342900">
              <a:spcAft>
                <a:spcPts val="1200"/>
              </a:spcAft>
              <a:buFont typeface="Courier New" panose="02070309020205020404" pitchFamily="49" charset="0"/>
              <a:buChar char="o"/>
            </a:pPr>
            <a:r>
              <a:rPr lang="en-US" b="1" dirty="0"/>
              <a:t>Challenge</a:t>
            </a:r>
            <a:r>
              <a:rPr lang="en-US" dirty="0"/>
              <a:t>: EDSA has the highest level of grid loss in ECOWAS Member States</a:t>
            </a:r>
          </a:p>
        </p:txBody>
      </p:sp>
    </p:spTree>
    <p:extLst>
      <p:ext uri="{BB962C8B-B14F-4D97-AF65-F5344CB8AC3E}">
        <p14:creationId xmlns:p14="http://schemas.microsoft.com/office/powerpoint/2010/main" val="1250486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solidFill>
                  <a:schemeClr val="accent6"/>
                </a:solidFill>
              </a:rPr>
              <a:t>Strategic priorities</a:t>
            </a:r>
          </a:p>
        </p:txBody>
      </p:sp>
      <p:sp>
        <p:nvSpPr>
          <p:cNvPr id="8" name="TextBox 5">
            <a:extLst>
              <a:ext uri="{FF2B5EF4-FFF2-40B4-BE49-F238E27FC236}">
                <a16:creationId xmlns:a16="http://schemas.microsoft.com/office/drawing/2014/main" id="{3EB24C2D-A187-4572-A2FB-7D10CB76EBB2}"/>
              </a:ext>
            </a:extLst>
          </p:cNvPr>
          <p:cNvSpPr txBox="1"/>
          <p:nvPr/>
        </p:nvSpPr>
        <p:spPr>
          <a:xfrm>
            <a:off x="-7258" y="996248"/>
            <a:ext cx="9144000" cy="5355312"/>
          </a:xfrm>
          <a:prstGeom prst="rect">
            <a:avLst/>
          </a:prstGeom>
          <a:noFill/>
        </p:spPr>
        <p:txBody>
          <a:bodyPr wrap="square" rtlCol="0">
            <a:spAutoFit/>
          </a:bodyPr>
          <a:lstStyle/>
          <a:p>
            <a:pPr lvl="1">
              <a:spcAft>
                <a:spcPts val="1200"/>
              </a:spcAft>
            </a:pPr>
            <a:r>
              <a:rPr lang="en-US" sz="2000" b="1" dirty="0"/>
              <a:t>4. Outline a realistic plan to address EDSA’s Commercial and technical losses</a:t>
            </a:r>
          </a:p>
          <a:p>
            <a:pPr marL="800100" lvl="1" indent="-342900">
              <a:spcAft>
                <a:spcPts val="1200"/>
              </a:spcAft>
              <a:buFont typeface="Courier New" panose="02070309020205020404" pitchFamily="49" charset="0"/>
              <a:buChar char="o"/>
            </a:pPr>
            <a:r>
              <a:rPr lang="en-US" b="1" dirty="0"/>
              <a:t>Opportunity</a:t>
            </a:r>
            <a:r>
              <a:rPr lang="en-US" dirty="0"/>
              <a:t>: MOE has set-up a realistic plan in 4 steps</a:t>
            </a:r>
          </a:p>
          <a:p>
            <a:pPr marL="1257300" lvl="2" indent="-342900">
              <a:spcAft>
                <a:spcPts val="1200"/>
              </a:spcAft>
              <a:buFont typeface="Wingdings" panose="05000000000000000000" pitchFamily="2" charset="2"/>
              <a:buChar char="Ø"/>
            </a:pPr>
            <a:r>
              <a:rPr lang="en-US" b="1" dirty="0"/>
              <a:t>Step 1</a:t>
            </a:r>
            <a:r>
              <a:rPr lang="en-US" dirty="0"/>
              <a:t>: Ensure sufficient </a:t>
            </a:r>
            <a:r>
              <a:rPr lang="en-US" b="1" dirty="0"/>
              <a:t>supply of meters </a:t>
            </a:r>
            <a:r>
              <a:rPr lang="en-US" dirty="0"/>
              <a:t>through a meter </a:t>
            </a:r>
            <a:r>
              <a:rPr lang="en-US"/>
              <a:t>asset provider </a:t>
            </a:r>
            <a:r>
              <a:rPr lang="en-US" dirty="0"/>
              <a:t>solution where meters are directly purchased by new customers from accredited vendors.</a:t>
            </a:r>
          </a:p>
          <a:p>
            <a:pPr marL="1257300" lvl="2" indent="-342900">
              <a:spcAft>
                <a:spcPts val="1200"/>
              </a:spcAft>
              <a:buFont typeface="Wingdings" panose="05000000000000000000" pitchFamily="2" charset="2"/>
              <a:buChar char="Ø"/>
            </a:pPr>
            <a:r>
              <a:rPr lang="en-US" b="1" dirty="0"/>
              <a:t>Step 2</a:t>
            </a:r>
            <a:r>
              <a:rPr lang="en-US" dirty="0"/>
              <a:t>: Develop the </a:t>
            </a:r>
            <a:r>
              <a:rPr lang="en-US" b="1" dirty="0"/>
              <a:t>inspector function </a:t>
            </a:r>
            <a:r>
              <a:rPr lang="en-US" dirty="0"/>
              <a:t>of the regulator (EWRC) as provided in the Law. EWRC has the mandate to assign efficiency improvement obligation to distribution licensee and has the power to </a:t>
            </a:r>
            <a:r>
              <a:rPr lang="en-US" dirty="0" err="1"/>
              <a:t>mobilise</a:t>
            </a:r>
            <a:r>
              <a:rPr lang="en-US" dirty="0"/>
              <a:t> inspectors in order to verify that the obligation is fulfilled. </a:t>
            </a:r>
          </a:p>
          <a:p>
            <a:pPr marL="1257300" lvl="2" indent="-342900">
              <a:spcAft>
                <a:spcPts val="1200"/>
              </a:spcAft>
              <a:buFont typeface="Wingdings" panose="05000000000000000000" pitchFamily="2" charset="2"/>
              <a:buChar char="Ø"/>
            </a:pPr>
            <a:r>
              <a:rPr lang="en-US" b="1" dirty="0"/>
              <a:t>Step 3</a:t>
            </a:r>
            <a:r>
              <a:rPr lang="en-US" dirty="0"/>
              <a:t>: Launch a </a:t>
            </a:r>
            <a:r>
              <a:rPr lang="en-US" b="1" dirty="0"/>
              <a:t>national communication campaign </a:t>
            </a:r>
            <a:r>
              <a:rPr lang="en-US" dirty="0"/>
              <a:t>on the end of impunity for offence to the Electricity Act and a call for self-disclosure for customers in illegal situation or illegal abstractors</a:t>
            </a:r>
          </a:p>
          <a:p>
            <a:pPr marL="1257300" lvl="2" indent="-342900">
              <a:spcAft>
                <a:spcPts val="1200"/>
              </a:spcAft>
              <a:buFont typeface="Wingdings" panose="05000000000000000000" pitchFamily="2" charset="2"/>
              <a:buChar char="Ø"/>
            </a:pPr>
            <a:r>
              <a:rPr lang="en-US" b="1" dirty="0"/>
              <a:t>Step 4</a:t>
            </a:r>
            <a:r>
              <a:rPr lang="en-US" dirty="0"/>
              <a:t>: Explore the feasibility for </a:t>
            </a:r>
            <a:r>
              <a:rPr lang="en-US" b="1" dirty="0"/>
              <a:t>outsourcing the commercial and supply function of EDSA</a:t>
            </a:r>
            <a:r>
              <a:rPr lang="en-US" dirty="0"/>
              <a:t> to the private sector through distribution franchise agreements over specific territorial perimeters</a:t>
            </a:r>
          </a:p>
        </p:txBody>
      </p:sp>
    </p:spTree>
    <p:extLst>
      <p:ext uri="{BB962C8B-B14F-4D97-AF65-F5344CB8AC3E}">
        <p14:creationId xmlns:p14="http://schemas.microsoft.com/office/powerpoint/2010/main" val="4141184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bwMode="auto">
          <a:xfrm>
            <a:off x="2378774" y="790639"/>
            <a:ext cx="4236137" cy="1269596"/>
          </a:xfrm>
          <a:prstGeom prst="rect">
            <a:avLst/>
          </a:prstGeom>
          <a:noFill/>
          <a:ln w="9525">
            <a:noFill/>
            <a:miter lim="800000"/>
            <a:headEnd/>
            <a:tailEnd/>
          </a:ln>
        </p:spPr>
        <p:txBody>
          <a:bodyPr/>
          <a:lstStyle/>
          <a:p>
            <a:pPr marL="0" indent="0" algn="ctr">
              <a:buFont typeface="Arial" pitchFamily="34" charset="0"/>
              <a:buNone/>
              <a:defRPr/>
            </a:pPr>
            <a:r>
              <a:rPr lang="en-GB" sz="2400" b="1" dirty="0">
                <a:latin typeface="+mn-lt"/>
                <a:ea typeface="ＭＳ Ｐゴシック" pitchFamily="34" charset="-128"/>
                <a:cs typeface="+mn-cs"/>
              </a:rPr>
              <a:t>Ministry of Energy</a:t>
            </a:r>
            <a:endParaRPr lang="en-GB" sz="2800" b="0" dirty="0">
              <a:solidFill>
                <a:srgbClr val="0079A4"/>
              </a:solidFill>
              <a:latin typeface="+mn-lt"/>
              <a:ea typeface="ＭＳ Ｐゴシック" pitchFamily="34" charset="-128"/>
              <a:cs typeface="+mn-cs"/>
            </a:endParaRPr>
          </a:p>
          <a:p>
            <a:pPr marL="342900" indent="-342900" algn="ctr">
              <a:buFont typeface="Arial" pitchFamily="34" charset="0"/>
              <a:buNone/>
              <a:defRPr/>
            </a:pPr>
            <a:r>
              <a:rPr lang="en-GB" b="0" dirty="0">
                <a:solidFill>
                  <a:schemeClr val="tx1"/>
                </a:solidFill>
                <a:latin typeface="+mn-lt"/>
                <a:ea typeface="ＭＳ Ｐゴシック" pitchFamily="34" charset="-128"/>
                <a:cs typeface="+mn-cs"/>
              </a:rPr>
              <a:t>Republic of Sierra Leone</a:t>
            </a:r>
          </a:p>
        </p:txBody>
      </p:sp>
      <p:sp>
        <p:nvSpPr>
          <p:cNvPr id="6" name="Content Placeholder 6"/>
          <p:cNvSpPr txBox="1">
            <a:spLocks/>
          </p:cNvSpPr>
          <p:nvPr/>
        </p:nvSpPr>
        <p:spPr>
          <a:xfrm>
            <a:off x="472192" y="4476465"/>
            <a:ext cx="8285441" cy="19587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1800" b="1" u="sng" dirty="0"/>
          </a:p>
        </p:txBody>
      </p:sp>
      <p:sp>
        <p:nvSpPr>
          <p:cNvPr id="8" name="Titre 7">
            <a:extLst>
              <a:ext uri="{FF2B5EF4-FFF2-40B4-BE49-F238E27FC236}">
                <a16:creationId xmlns:a16="http://schemas.microsoft.com/office/drawing/2014/main" id="{18F51BA1-8123-4259-A2A1-BCFD32443EB8}"/>
              </a:ext>
            </a:extLst>
          </p:cNvPr>
          <p:cNvSpPr>
            <a:spLocks noGrp="1"/>
          </p:cNvSpPr>
          <p:nvPr>
            <p:ph type="ctrTitle"/>
          </p:nvPr>
        </p:nvSpPr>
        <p:spPr/>
        <p:txBody>
          <a:bodyPr/>
          <a:lstStyle/>
          <a:p>
            <a:r>
              <a:rPr lang="fr-FR" dirty="0"/>
              <a:t>THANK YOU</a:t>
            </a:r>
          </a:p>
        </p:txBody>
      </p:sp>
    </p:spTree>
    <p:extLst>
      <p:ext uri="{BB962C8B-B14F-4D97-AF65-F5344CB8AC3E}">
        <p14:creationId xmlns:p14="http://schemas.microsoft.com/office/powerpoint/2010/main" val="302457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solidFill>
                  <a:schemeClr val="accent6"/>
                </a:solidFill>
              </a:rPr>
              <a:t>Policy Actions</a:t>
            </a:r>
          </a:p>
        </p:txBody>
      </p:sp>
      <p:sp>
        <p:nvSpPr>
          <p:cNvPr id="8" name="TextBox 5">
            <a:extLst>
              <a:ext uri="{FF2B5EF4-FFF2-40B4-BE49-F238E27FC236}">
                <a16:creationId xmlns:a16="http://schemas.microsoft.com/office/drawing/2014/main" id="{3EB24C2D-A187-4572-A2FB-7D10CB76EBB2}"/>
              </a:ext>
            </a:extLst>
          </p:cNvPr>
          <p:cNvSpPr txBox="1"/>
          <p:nvPr/>
        </p:nvSpPr>
        <p:spPr>
          <a:xfrm>
            <a:off x="-7258" y="996248"/>
            <a:ext cx="9144000" cy="5601533"/>
          </a:xfrm>
          <a:prstGeom prst="rect">
            <a:avLst/>
          </a:prstGeom>
          <a:noFill/>
        </p:spPr>
        <p:txBody>
          <a:bodyPr wrap="square" rtlCol="0">
            <a:spAutoFit/>
          </a:bodyPr>
          <a:lstStyle/>
          <a:p>
            <a:pPr lvl="1">
              <a:spcAft>
                <a:spcPts val="1200"/>
              </a:spcAft>
            </a:pPr>
            <a:r>
              <a:rPr lang="en-US" sz="2000" b="1" dirty="0"/>
              <a:t>A1. Based on Energy Roundtable (30 Sept – 1 Oct 2019) </a:t>
            </a:r>
          </a:p>
          <a:p>
            <a:pPr marL="800100" lvl="1" indent="-342900">
              <a:spcAft>
                <a:spcPts val="1200"/>
              </a:spcAft>
              <a:buFont typeface="Courier New" panose="02070309020205020404" pitchFamily="49" charset="0"/>
              <a:buChar char="o"/>
            </a:pPr>
            <a:r>
              <a:rPr lang="en-US" dirty="0"/>
              <a:t>MOE to agree with MOF on a </a:t>
            </a:r>
            <a:r>
              <a:rPr lang="en-US" b="1" dirty="0"/>
              <a:t>sector deficit cap for 2020 </a:t>
            </a:r>
            <a:r>
              <a:rPr lang="en-US" dirty="0"/>
              <a:t>and adjustment measures if the cap is likely to be exceeded (tariff increase, supply constraint)</a:t>
            </a:r>
          </a:p>
          <a:p>
            <a:pPr marL="800100" lvl="1" indent="-342900">
              <a:spcAft>
                <a:spcPts val="1200"/>
              </a:spcAft>
              <a:buFont typeface="Courier New" panose="02070309020205020404" pitchFamily="49" charset="0"/>
              <a:buChar char="o"/>
            </a:pPr>
            <a:r>
              <a:rPr lang="en-US" dirty="0"/>
              <a:t>MOE to agree on a </a:t>
            </a:r>
            <a:r>
              <a:rPr lang="en-US" b="1" dirty="0"/>
              <a:t>baseline least cost development plan </a:t>
            </a:r>
            <a:r>
              <a:rPr lang="en-US" dirty="0"/>
              <a:t>based on feasible and bankable projects and alternative scenario based on still uncertain options</a:t>
            </a:r>
          </a:p>
          <a:p>
            <a:pPr marL="800100" lvl="1" indent="-342900">
              <a:spcAft>
                <a:spcPts val="1200"/>
              </a:spcAft>
              <a:buFont typeface="Courier New" panose="02070309020205020404" pitchFamily="49" charset="0"/>
              <a:buChar char="o"/>
            </a:pPr>
            <a:r>
              <a:rPr lang="en-US" dirty="0"/>
              <a:t>MOE to develop an </a:t>
            </a:r>
            <a:r>
              <a:rPr lang="en-US" b="1" dirty="0"/>
              <a:t>LNG supply option </a:t>
            </a:r>
            <a:r>
              <a:rPr lang="en-US" dirty="0"/>
              <a:t>in the Least Cost Generation Plan, including assessment of the cost of LNG supply chain and cost of a gas fired power plant under various technology options; MOE to determine the best options for Sierra Leone including (</a:t>
            </a:r>
            <a:r>
              <a:rPr lang="en-US" dirty="0" err="1"/>
              <a:t>i</a:t>
            </a:r>
            <a:r>
              <a:rPr lang="en-US" dirty="0"/>
              <a:t>) shipping LNG to mining sites for self-generation (ii) enabling the mines, as eligible customers, to purchase electricity directly from LNG power plant connected to the proposed LNG storage terminal in Freetown and wheel it through the transmission grid.</a:t>
            </a:r>
          </a:p>
          <a:p>
            <a:pPr marL="800100" lvl="1" indent="-342900">
              <a:spcAft>
                <a:spcPts val="1200"/>
              </a:spcAft>
              <a:buFont typeface="Courier New" panose="02070309020205020404" pitchFamily="49" charset="0"/>
              <a:buChar char="o"/>
            </a:pPr>
            <a:r>
              <a:rPr lang="en-US" dirty="0"/>
              <a:t>MOE to take ownership of the </a:t>
            </a:r>
            <a:r>
              <a:rPr lang="en-US" b="1" dirty="0"/>
              <a:t>sector financial model </a:t>
            </a:r>
            <a:r>
              <a:rPr lang="en-US" dirty="0"/>
              <a:t>and compute the forecast of average cost of generation mix based on generators commissioning / decommissioning plan</a:t>
            </a:r>
          </a:p>
          <a:p>
            <a:pPr marL="800100" lvl="1" indent="-342900">
              <a:spcAft>
                <a:spcPts val="1200"/>
              </a:spcAft>
              <a:buFont typeface="Courier New" panose="02070309020205020404" pitchFamily="49" charset="0"/>
              <a:buChar char="o"/>
            </a:pPr>
            <a:r>
              <a:rPr lang="en-US" dirty="0"/>
              <a:t>EWRC to prepare a </a:t>
            </a:r>
            <a:r>
              <a:rPr lang="en-US" b="1" dirty="0"/>
              <a:t>tariff trajectory </a:t>
            </a:r>
            <a:r>
              <a:rPr lang="en-US" dirty="0"/>
              <a:t>methodology and to ensure that they have tools and capacity to implement it</a:t>
            </a:r>
          </a:p>
        </p:txBody>
      </p:sp>
    </p:spTree>
    <p:extLst>
      <p:ext uri="{BB962C8B-B14F-4D97-AF65-F5344CB8AC3E}">
        <p14:creationId xmlns:p14="http://schemas.microsoft.com/office/powerpoint/2010/main" val="1576760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solidFill>
                  <a:schemeClr val="accent6"/>
                </a:solidFill>
              </a:rPr>
              <a:t>Policy Actions</a:t>
            </a:r>
          </a:p>
        </p:txBody>
      </p:sp>
      <p:sp>
        <p:nvSpPr>
          <p:cNvPr id="8" name="TextBox 5">
            <a:extLst>
              <a:ext uri="{FF2B5EF4-FFF2-40B4-BE49-F238E27FC236}">
                <a16:creationId xmlns:a16="http://schemas.microsoft.com/office/drawing/2014/main" id="{3EB24C2D-A187-4572-A2FB-7D10CB76EBB2}"/>
              </a:ext>
            </a:extLst>
          </p:cNvPr>
          <p:cNvSpPr txBox="1"/>
          <p:nvPr/>
        </p:nvSpPr>
        <p:spPr>
          <a:xfrm>
            <a:off x="-7258" y="996248"/>
            <a:ext cx="9144000" cy="5786199"/>
          </a:xfrm>
          <a:prstGeom prst="rect">
            <a:avLst/>
          </a:prstGeom>
          <a:noFill/>
        </p:spPr>
        <p:txBody>
          <a:bodyPr wrap="square" rtlCol="0">
            <a:spAutoFit/>
          </a:bodyPr>
          <a:lstStyle/>
          <a:p>
            <a:pPr lvl="1">
              <a:spcAft>
                <a:spcPts val="1200"/>
              </a:spcAft>
            </a:pPr>
            <a:r>
              <a:rPr lang="en-US" sz="2000" b="1" dirty="0"/>
              <a:t>A1. Based on Energy Roundtable (30 Sept – 1 Oct 2019) cont’d</a:t>
            </a:r>
          </a:p>
          <a:p>
            <a:pPr marL="800100" lvl="1" indent="-342900">
              <a:spcAft>
                <a:spcPts val="1200"/>
              </a:spcAft>
              <a:buFont typeface="Courier New" panose="02070309020205020404" pitchFamily="49" charset="0"/>
              <a:buChar char="o"/>
            </a:pPr>
            <a:r>
              <a:rPr lang="en-US" dirty="0"/>
              <a:t>MOE to prepare a sector development plan including </a:t>
            </a:r>
            <a:r>
              <a:rPr lang="en-US" b="1" dirty="0"/>
              <a:t>strategy, policy and financing plan</a:t>
            </a:r>
          </a:p>
          <a:p>
            <a:pPr marL="800100" lvl="1" indent="-342900">
              <a:spcAft>
                <a:spcPts val="1200"/>
              </a:spcAft>
              <a:buFont typeface="Courier New" panose="02070309020205020404" pitchFamily="49" charset="0"/>
              <a:buChar char="o"/>
            </a:pPr>
            <a:r>
              <a:rPr lang="en-US" dirty="0"/>
              <a:t>MOE to agree on a mid- to long-term </a:t>
            </a:r>
            <a:r>
              <a:rPr lang="en-US" b="1" dirty="0"/>
              <a:t>financial sustainability plan</a:t>
            </a:r>
          </a:p>
          <a:p>
            <a:pPr marL="800100" lvl="1" indent="-342900">
              <a:spcAft>
                <a:spcPts val="1200"/>
              </a:spcAft>
              <a:buFont typeface="Courier New" panose="02070309020205020404" pitchFamily="49" charset="0"/>
              <a:buChar char="o"/>
            </a:pPr>
            <a:r>
              <a:rPr lang="en-US" dirty="0"/>
              <a:t>MOF to invite Donors to </a:t>
            </a:r>
            <a:r>
              <a:rPr lang="en-US" b="1" dirty="0"/>
              <a:t>support sector financial loss </a:t>
            </a:r>
            <a:r>
              <a:rPr lang="en-US" dirty="0"/>
              <a:t>against the implementation of the financial sustainability plan; it could be a loan with a 5-year grace period and start of repayment at the date scheduled for sector financial sustainability (tariff levy)</a:t>
            </a:r>
          </a:p>
          <a:p>
            <a:pPr marL="800100" lvl="1" indent="-342900">
              <a:spcAft>
                <a:spcPts val="1200"/>
              </a:spcAft>
              <a:buFont typeface="Courier New" panose="02070309020205020404" pitchFamily="49" charset="0"/>
              <a:buChar char="o"/>
            </a:pPr>
            <a:r>
              <a:rPr lang="en-US" dirty="0"/>
              <a:t>MOE to mandate EWRC to verify the </a:t>
            </a:r>
            <a:r>
              <a:rPr lang="en-US" b="1" dirty="0"/>
              <a:t>number of connections to mini-grids </a:t>
            </a:r>
            <a:r>
              <a:rPr lang="en-US" dirty="0"/>
              <a:t>and ensure that all categories of population are benefitting of power supply opportunity from mini-grid operators</a:t>
            </a:r>
          </a:p>
          <a:p>
            <a:pPr marL="800100" lvl="1" indent="-342900">
              <a:spcAft>
                <a:spcPts val="1200"/>
              </a:spcAft>
              <a:buFont typeface="Courier New" panose="02070309020205020404" pitchFamily="49" charset="0"/>
              <a:buChar char="o"/>
            </a:pPr>
            <a:r>
              <a:rPr lang="en-US" dirty="0"/>
              <a:t>EWRC to review the </a:t>
            </a:r>
            <a:r>
              <a:rPr lang="en-US" b="1" dirty="0"/>
              <a:t>affordability of mini grid supply to poor households</a:t>
            </a:r>
          </a:p>
          <a:p>
            <a:pPr marL="800100" lvl="1" indent="-342900">
              <a:spcAft>
                <a:spcPts val="1200"/>
              </a:spcAft>
              <a:buFont typeface="Courier New" panose="02070309020205020404" pitchFamily="49" charset="0"/>
              <a:buChar char="o"/>
            </a:pPr>
            <a:r>
              <a:rPr lang="en-US" dirty="0"/>
              <a:t>EWRC to review the </a:t>
            </a:r>
            <a:r>
              <a:rPr lang="en-US" b="1" dirty="0"/>
              <a:t>competitiveness of mini-grid supply to wealthy households </a:t>
            </a:r>
            <a:r>
              <a:rPr lang="en-US" dirty="0"/>
              <a:t>with self-generation options (solar home systems and/or genset)</a:t>
            </a:r>
          </a:p>
          <a:p>
            <a:pPr marL="800100" lvl="1" indent="-342900">
              <a:spcAft>
                <a:spcPts val="1200"/>
              </a:spcAft>
              <a:buFont typeface="Courier New" panose="02070309020205020404" pitchFamily="49" charset="0"/>
              <a:buChar char="o"/>
            </a:pPr>
            <a:endParaRPr lang="en-US" dirty="0"/>
          </a:p>
          <a:p>
            <a:pPr marL="800100" lvl="1" indent="-342900">
              <a:spcAft>
                <a:spcPts val="1200"/>
              </a:spcAft>
              <a:buFont typeface="Courier New" panose="02070309020205020404" pitchFamily="49" charset="0"/>
              <a:buChar char="o"/>
            </a:pPr>
            <a:endParaRPr lang="en-US" dirty="0"/>
          </a:p>
        </p:txBody>
      </p:sp>
    </p:spTree>
    <p:extLst>
      <p:ext uri="{BB962C8B-B14F-4D97-AF65-F5344CB8AC3E}">
        <p14:creationId xmlns:p14="http://schemas.microsoft.com/office/powerpoint/2010/main" val="2527333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solidFill>
                  <a:schemeClr val="accent6"/>
                </a:solidFill>
              </a:rPr>
              <a:t>Policy Actions</a:t>
            </a:r>
          </a:p>
        </p:txBody>
      </p:sp>
      <p:sp>
        <p:nvSpPr>
          <p:cNvPr id="8" name="TextBox 5">
            <a:extLst>
              <a:ext uri="{FF2B5EF4-FFF2-40B4-BE49-F238E27FC236}">
                <a16:creationId xmlns:a16="http://schemas.microsoft.com/office/drawing/2014/main" id="{3EB24C2D-A187-4572-A2FB-7D10CB76EBB2}"/>
              </a:ext>
            </a:extLst>
          </p:cNvPr>
          <p:cNvSpPr txBox="1"/>
          <p:nvPr/>
        </p:nvSpPr>
        <p:spPr>
          <a:xfrm>
            <a:off x="-7258" y="996248"/>
            <a:ext cx="9144000" cy="5786199"/>
          </a:xfrm>
          <a:prstGeom prst="rect">
            <a:avLst/>
          </a:prstGeom>
          <a:noFill/>
        </p:spPr>
        <p:txBody>
          <a:bodyPr wrap="square" rtlCol="0">
            <a:spAutoFit/>
          </a:bodyPr>
          <a:lstStyle/>
          <a:p>
            <a:pPr lvl="1">
              <a:spcAft>
                <a:spcPts val="1200"/>
              </a:spcAft>
            </a:pPr>
            <a:r>
              <a:rPr lang="en-US" sz="2000" b="1" dirty="0"/>
              <a:t>A2. Based on CLSG operationalization workshop (9-10-11 October 2019) </a:t>
            </a:r>
          </a:p>
          <a:p>
            <a:pPr marL="800100" lvl="1" indent="-342900">
              <a:spcAft>
                <a:spcPts val="1200"/>
              </a:spcAft>
              <a:buFont typeface="Courier New" panose="02070309020205020404" pitchFamily="49" charset="0"/>
              <a:buChar char="o"/>
            </a:pPr>
            <a:r>
              <a:rPr lang="en-US" dirty="0"/>
              <a:t>MOE to check the payment </a:t>
            </a:r>
            <a:r>
              <a:rPr lang="en-US" b="1" dirty="0"/>
              <a:t>guarantee requirement and liability exposure </a:t>
            </a:r>
            <a:r>
              <a:rPr lang="en-US" dirty="0"/>
              <a:t>resulting from (</a:t>
            </a:r>
            <a:r>
              <a:rPr lang="en-US" dirty="0" err="1"/>
              <a:t>i</a:t>
            </a:r>
            <a:r>
              <a:rPr lang="en-US" dirty="0"/>
              <a:t>) the Transmission Services Agreement (TSA) signed between Transco and NPA and (ii) the Power Purchase Agreement (PPA) signed between CI Energies and NPA</a:t>
            </a:r>
          </a:p>
          <a:p>
            <a:pPr marL="800100" lvl="1" indent="-342900">
              <a:spcAft>
                <a:spcPts val="1200"/>
              </a:spcAft>
              <a:buFont typeface="Courier New" panose="02070309020205020404" pitchFamily="49" charset="0"/>
              <a:buChar char="o"/>
            </a:pPr>
            <a:r>
              <a:rPr lang="en-US" dirty="0"/>
              <a:t>MOE to advise how to </a:t>
            </a:r>
            <a:r>
              <a:rPr lang="en-US" b="1" dirty="0"/>
              <a:t>split the liability exposure between EDSA and EGTC </a:t>
            </a:r>
            <a:r>
              <a:rPr lang="en-US" dirty="0"/>
              <a:t>(and possible private operator)</a:t>
            </a:r>
          </a:p>
          <a:p>
            <a:pPr marL="800100" lvl="1" indent="-342900">
              <a:spcAft>
                <a:spcPts val="1200"/>
              </a:spcAft>
              <a:buFont typeface="Courier New" panose="02070309020205020404" pitchFamily="49" charset="0"/>
              <a:buChar char="o"/>
            </a:pPr>
            <a:r>
              <a:rPr lang="en-US" dirty="0"/>
              <a:t>MOE to advise on the </a:t>
            </a:r>
            <a:r>
              <a:rPr lang="en-US" b="1" dirty="0"/>
              <a:t>fiscal risk </a:t>
            </a:r>
            <a:r>
              <a:rPr lang="en-US" dirty="0"/>
              <a:t>resulting of the binding agreements signed under the CLSG project</a:t>
            </a:r>
          </a:p>
          <a:p>
            <a:pPr marL="800100" lvl="1" indent="-342900">
              <a:spcAft>
                <a:spcPts val="1200"/>
              </a:spcAft>
              <a:buFont typeface="Courier New" panose="02070309020205020404" pitchFamily="49" charset="0"/>
              <a:buChar char="o"/>
            </a:pPr>
            <a:r>
              <a:rPr lang="en-US" dirty="0"/>
              <a:t>MOE to check the </a:t>
            </a:r>
            <a:r>
              <a:rPr lang="en-US" b="1" dirty="0"/>
              <a:t>Performance obligation requirement </a:t>
            </a:r>
            <a:r>
              <a:rPr lang="en-US" dirty="0"/>
              <a:t>and resulting from the Power Purchase Agreement (PPA) signed between CI Energies and NPA and from the Transmission Services Agreement (TSA) signed between Transco and NPA</a:t>
            </a:r>
          </a:p>
          <a:p>
            <a:pPr marL="800100" lvl="1" indent="-342900">
              <a:spcAft>
                <a:spcPts val="1200"/>
              </a:spcAft>
              <a:buFont typeface="Courier New" panose="02070309020205020404" pitchFamily="49" charset="0"/>
              <a:buChar char="o"/>
            </a:pPr>
            <a:r>
              <a:rPr lang="en-US" dirty="0"/>
              <a:t>MOE to check the financial arrangement resulting from the </a:t>
            </a:r>
            <a:r>
              <a:rPr lang="en-US" b="1" dirty="0"/>
              <a:t>loop flow </a:t>
            </a:r>
            <a:r>
              <a:rPr lang="en-US" dirty="0"/>
              <a:t>through CLSG Transco with the transmission of power generated by </a:t>
            </a:r>
            <a:r>
              <a:rPr lang="en-US" dirty="0" err="1"/>
              <a:t>Bekongor</a:t>
            </a:r>
            <a:r>
              <a:rPr lang="en-US" dirty="0"/>
              <a:t> HPP to Freetown through the South Corridor</a:t>
            </a:r>
          </a:p>
        </p:txBody>
      </p:sp>
    </p:spTree>
    <p:extLst>
      <p:ext uri="{BB962C8B-B14F-4D97-AF65-F5344CB8AC3E}">
        <p14:creationId xmlns:p14="http://schemas.microsoft.com/office/powerpoint/2010/main" val="3290689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solidFill>
                  <a:schemeClr val="accent6"/>
                </a:solidFill>
              </a:rPr>
              <a:t>Policy Actions</a:t>
            </a:r>
          </a:p>
        </p:txBody>
      </p:sp>
      <p:sp>
        <p:nvSpPr>
          <p:cNvPr id="8" name="TextBox 5">
            <a:extLst>
              <a:ext uri="{FF2B5EF4-FFF2-40B4-BE49-F238E27FC236}">
                <a16:creationId xmlns:a16="http://schemas.microsoft.com/office/drawing/2014/main" id="{3EB24C2D-A187-4572-A2FB-7D10CB76EBB2}"/>
              </a:ext>
            </a:extLst>
          </p:cNvPr>
          <p:cNvSpPr txBox="1"/>
          <p:nvPr/>
        </p:nvSpPr>
        <p:spPr>
          <a:xfrm>
            <a:off x="-7258" y="996248"/>
            <a:ext cx="9144000" cy="4493538"/>
          </a:xfrm>
          <a:prstGeom prst="rect">
            <a:avLst/>
          </a:prstGeom>
          <a:noFill/>
        </p:spPr>
        <p:txBody>
          <a:bodyPr wrap="square" rtlCol="0">
            <a:spAutoFit/>
          </a:bodyPr>
          <a:lstStyle/>
          <a:p>
            <a:pPr lvl="1">
              <a:spcAft>
                <a:spcPts val="1200"/>
              </a:spcAft>
            </a:pPr>
            <a:r>
              <a:rPr lang="en-US" sz="2000" b="1" dirty="0"/>
              <a:t>A2. Based on CLSG operationalization workshop (9-10-11 October 2019) Cont’d</a:t>
            </a:r>
          </a:p>
          <a:p>
            <a:pPr marL="800100" lvl="1" indent="-342900">
              <a:spcAft>
                <a:spcPts val="1200"/>
              </a:spcAft>
              <a:buFont typeface="Courier New" panose="02070309020205020404" pitchFamily="49" charset="0"/>
              <a:buChar char="o"/>
            </a:pPr>
            <a:r>
              <a:rPr lang="en-US" dirty="0"/>
              <a:t>EGTC to determine the feasibility to sign </a:t>
            </a:r>
            <a:r>
              <a:rPr lang="en-US" b="1" dirty="0"/>
              <a:t>mutual support agreement with </a:t>
            </a:r>
            <a:r>
              <a:rPr lang="en-GB" b="1" dirty="0"/>
              <a:t>neighbouring</a:t>
            </a:r>
            <a:r>
              <a:rPr lang="en-US" b="1" dirty="0"/>
              <a:t> TSOs</a:t>
            </a:r>
            <a:r>
              <a:rPr lang="en-US" dirty="0"/>
              <a:t>; this type of service cannot be provided directly by CLSG Transco and provides financial benefit to SL (reduction of system operating cost in SL)</a:t>
            </a:r>
          </a:p>
          <a:p>
            <a:pPr marL="800100" lvl="1" indent="-342900">
              <a:spcAft>
                <a:spcPts val="1200"/>
              </a:spcAft>
              <a:buFont typeface="Courier New" panose="02070309020205020404" pitchFamily="49" charset="0"/>
              <a:buChar char="o"/>
            </a:pPr>
            <a:r>
              <a:rPr lang="en-US" dirty="0"/>
              <a:t>There is a Transmission Services Agreement (TSA) signed between Transco and NPA. TRANSCO will interconnect with EGTC at high voltage level but also with EDSA at medium voltage level and also with rural distribution licensees that could be different from EDSA. These are three different legal parties to the </a:t>
            </a:r>
            <a:r>
              <a:rPr lang="en-US" b="1" dirty="0"/>
              <a:t>interconnection agreement</a:t>
            </a:r>
            <a:r>
              <a:rPr lang="en-US" dirty="0"/>
              <a:t>. For each party there will be connection requirements (criteria for access to the interconnector) and operating rules all part of the interconnection agreement.</a:t>
            </a:r>
          </a:p>
          <a:p>
            <a:pPr marL="800100" lvl="1" indent="-342900">
              <a:spcAft>
                <a:spcPts val="1200"/>
              </a:spcAft>
              <a:buFont typeface="Courier New" panose="02070309020205020404" pitchFamily="49" charset="0"/>
              <a:buChar char="o"/>
            </a:pPr>
            <a:endParaRPr lang="en-US" dirty="0"/>
          </a:p>
        </p:txBody>
      </p:sp>
    </p:spTree>
    <p:extLst>
      <p:ext uri="{BB962C8B-B14F-4D97-AF65-F5344CB8AC3E}">
        <p14:creationId xmlns:p14="http://schemas.microsoft.com/office/powerpoint/2010/main" val="3432174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solidFill>
                  <a:schemeClr val="accent6"/>
                </a:solidFill>
              </a:rPr>
              <a:t>Policy Actions</a:t>
            </a:r>
          </a:p>
        </p:txBody>
      </p:sp>
      <p:sp>
        <p:nvSpPr>
          <p:cNvPr id="8" name="TextBox 5">
            <a:extLst>
              <a:ext uri="{FF2B5EF4-FFF2-40B4-BE49-F238E27FC236}">
                <a16:creationId xmlns:a16="http://schemas.microsoft.com/office/drawing/2014/main" id="{3EB24C2D-A187-4572-A2FB-7D10CB76EBB2}"/>
              </a:ext>
            </a:extLst>
          </p:cNvPr>
          <p:cNvSpPr txBox="1"/>
          <p:nvPr/>
        </p:nvSpPr>
        <p:spPr>
          <a:xfrm>
            <a:off x="-7258" y="996248"/>
            <a:ext cx="9144000" cy="5232202"/>
          </a:xfrm>
          <a:prstGeom prst="rect">
            <a:avLst/>
          </a:prstGeom>
          <a:noFill/>
        </p:spPr>
        <p:txBody>
          <a:bodyPr wrap="square" rtlCol="0">
            <a:spAutoFit/>
          </a:bodyPr>
          <a:lstStyle/>
          <a:p>
            <a:pPr lvl="1">
              <a:spcAft>
                <a:spcPts val="1200"/>
              </a:spcAft>
            </a:pPr>
            <a:r>
              <a:rPr lang="en-US" sz="2000" b="1" dirty="0"/>
              <a:t>A3. Based on mini-grid feasibility study launch workshop (15 October 2019) </a:t>
            </a:r>
          </a:p>
          <a:p>
            <a:pPr marL="800100" lvl="1" indent="-342900">
              <a:spcAft>
                <a:spcPts val="1200"/>
              </a:spcAft>
              <a:buFont typeface="Courier New" panose="02070309020205020404" pitchFamily="49" charset="0"/>
              <a:buChar char="o"/>
            </a:pPr>
            <a:r>
              <a:rPr lang="en-US" dirty="0"/>
              <a:t>EWRC to safeguard potential </a:t>
            </a:r>
            <a:r>
              <a:rPr lang="en-US" b="1" dirty="0"/>
              <a:t>conflict of interest </a:t>
            </a:r>
            <a:r>
              <a:rPr lang="en-US" dirty="0"/>
              <a:t>in the selection of sites for the feasibility study conducted by </a:t>
            </a:r>
            <a:r>
              <a:rPr lang="en-US" dirty="0" err="1"/>
              <a:t>Windgen</a:t>
            </a:r>
            <a:r>
              <a:rPr lang="en-US" dirty="0"/>
              <a:t>/</a:t>
            </a:r>
            <a:r>
              <a:rPr lang="en-US" dirty="0" err="1"/>
              <a:t>Powergen</a:t>
            </a:r>
            <a:endParaRPr lang="en-US" dirty="0"/>
          </a:p>
          <a:p>
            <a:pPr marL="800100" lvl="1" indent="-342900">
              <a:spcAft>
                <a:spcPts val="1200"/>
              </a:spcAft>
              <a:buFont typeface="Courier New" panose="02070309020205020404" pitchFamily="49" charset="0"/>
              <a:buChar char="o"/>
            </a:pPr>
            <a:r>
              <a:rPr lang="en-US" dirty="0"/>
              <a:t>EWRC to manage the obligation for mini-grids to provide an affordable and cost-effective </a:t>
            </a:r>
            <a:r>
              <a:rPr lang="en-US" b="1" dirty="0"/>
              <a:t>electricity supply solution to everyone</a:t>
            </a:r>
            <a:r>
              <a:rPr lang="en-US" dirty="0"/>
              <a:t>, including poor households</a:t>
            </a:r>
          </a:p>
          <a:p>
            <a:pPr marL="800100" lvl="1" indent="-342900">
              <a:spcAft>
                <a:spcPts val="1200"/>
              </a:spcAft>
              <a:buFont typeface="Courier New" panose="02070309020205020404" pitchFamily="49" charset="0"/>
              <a:buChar char="o"/>
            </a:pPr>
            <a:r>
              <a:rPr lang="en-US" dirty="0"/>
              <a:t>MOE to define a </a:t>
            </a:r>
            <a:r>
              <a:rPr lang="en-US" b="1" dirty="0"/>
              <a:t>policy for grid service extension </a:t>
            </a:r>
            <a:r>
              <a:rPr lang="en-US" dirty="0"/>
              <a:t>considering the poor efficiency of EDSA and the latest development and performance of third generation mini-grids. This could be an option for developing electricity service in unserved district capital cities.</a:t>
            </a:r>
          </a:p>
          <a:p>
            <a:pPr marL="800100" lvl="1" indent="-342900">
              <a:spcAft>
                <a:spcPts val="1200"/>
              </a:spcAft>
              <a:buFont typeface="Courier New" panose="02070309020205020404" pitchFamily="49" charset="0"/>
              <a:buChar char="o"/>
            </a:pPr>
            <a:r>
              <a:rPr lang="en-US" dirty="0"/>
              <a:t>MOE Rural Energy and Planning Unit to verify that the proposed mini-grid sites are in accordance with the </a:t>
            </a:r>
            <a:r>
              <a:rPr lang="en-US" b="1" dirty="0"/>
              <a:t>integrated planning principles</a:t>
            </a:r>
          </a:p>
          <a:p>
            <a:pPr marL="800100" lvl="1" indent="-342900">
              <a:spcAft>
                <a:spcPts val="1200"/>
              </a:spcAft>
              <a:buFont typeface="Courier New" panose="02070309020205020404" pitchFamily="49" charset="0"/>
              <a:buChar char="o"/>
            </a:pPr>
            <a:r>
              <a:rPr lang="en-US" dirty="0"/>
              <a:t>MOE to develop a </a:t>
            </a:r>
            <a:r>
              <a:rPr lang="en-US" b="1" dirty="0"/>
              <a:t>feed-in tariff policy </a:t>
            </a:r>
            <a:r>
              <a:rPr lang="en-US" dirty="0"/>
              <a:t>in order to make use of the natural resources of Sierra Leone near grid / mini-grids</a:t>
            </a:r>
          </a:p>
          <a:p>
            <a:pPr marL="800100" lvl="1" indent="-342900">
              <a:spcAft>
                <a:spcPts val="1200"/>
              </a:spcAft>
              <a:buFont typeface="Courier New" panose="02070309020205020404" pitchFamily="49" charset="0"/>
              <a:buChar char="o"/>
            </a:pPr>
            <a:r>
              <a:rPr lang="en-US" dirty="0"/>
              <a:t>EWRC to specify </a:t>
            </a:r>
            <a:r>
              <a:rPr lang="en-US" b="1" dirty="0"/>
              <a:t>minimum performance criteria </a:t>
            </a:r>
            <a:r>
              <a:rPr lang="en-US" dirty="0"/>
              <a:t>of mini-grid</a:t>
            </a:r>
          </a:p>
        </p:txBody>
      </p:sp>
    </p:spTree>
    <p:extLst>
      <p:ext uri="{BB962C8B-B14F-4D97-AF65-F5344CB8AC3E}">
        <p14:creationId xmlns:p14="http://schemas.microsoft.com/office/powerpoint/2010/main" val="1600124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solidFill>
                  <a:schemeClr val="accent6"/>
                </a:solidFill>
              </a:rPr>
              <a:t>Policy Actions</a:t>
            </a:r>
          </a:p>
        </p:txBody>
      </p:sp>
      <p:sp>
        <p:nvSpPr>
          <p:cNvPr id="8" name="TextBox 5">
            <a:extLst>
              <a:ext uri="{FF2B5EF4-FFF2-40B4-BE49-F238E27FC236}">
                <a16:creationId xmlns:a16="http://schemas.microsoft.com/office/drawing/2014/main" id="{3EB24C2D-A187-4572-A2FB-7D10CB76EBB2}"/>
              </a:ext>
            </a:extLst>
          </p:cNvPr>
          <p:cNvSpPr txBox="1"/>
          <p:nvPr/>
        </p:nvSpPr>
        <p:spPr>
          <a:xfrm>
            <a:off x="-7258" y="996248"/>
            <a:ext cx="9144000" cy="4647426"/>
          </a:xfrm>
          <a:prstGeom prst="rect">
            <a:avLst/>
          </a:prstGeom>
          <a:noFill/>
        </p:spPr>
        <p:txBody>
          <a:bodyPr wrap="square" rtlCol="0">
            <a:spAutoFit/>
          </a:bodyPr>
          <a:lstStyle/>
          <a:p>
            <a:pPr lvl="1">
              <a:spcAft>
                <a:spcPts val="1200"/>
              </a:spcAft>
            </a:pPr>
            <a:r>
              <a:rPr lang="en-US" sz="2000" b="1" dirty="0"/>
              <a:t>A3. Based on mini-grid feasibility study launch workshop (15 October 2019) cont’d</a:t>
            </a:r>
          </a:p>
          <a:p>
            <a:pPr marL="800100" lvl="1" indent="-342900">
              <a:spcAft>
                <a:spcPts val="1200"/>
              </a:spcAft>
              <a:buFont typeface="Courier New" panose="02070309020205020404" pitchFamily="49" charset="0"/>
              <a:buChar char="o"/>
            </a:pPr>
            <a:r>
              <a:rPr lang="en-US" dirty="0"/>
              <a:t>MOE to setup a process that builds the capacity of </a:t>
            </a:r>
            <a:r>
              <a:rPr lang="en-US" b="1" dirty="0"/>
              <a:t>local councils </a:t>
            </a:r>
            <a:r>
              <a:rPr lang="en-US" dirty="0"/>
              <a:t>in formulating and assessing mini-grid propositions made in their </a:t>
            </a:r>
            <a:r>
              <a:rPr lang="en-US" dirty="0" err="1"/>
              <a:t>constituancy</a:t>
            </a:r>
            <a:endParaRPr lang="en-US" dirty="0"/>
          </a:p>
          <a:p>
            <a:pPr marL="800100" lvl="1" indent="-342900">
              <a:spcAft>
                <a:spcPts val="1200"/>
              </a:spcAft>
              <a:buFont typeface="Courier New" panose="02070309020205020404" pitchFamily="49" charset="0"/>
              <a:buChar char="o"/>
            </a:pPr>
            <a:r>
              <a:rPr lang="en-US" dirty="0"/>
              <a:t>MOE to coordinate various </a:t>
            </a:r>
            <a:r>
              <a:rPr lang="en-US" b="1" dirty="0"/>
              <a:t>surveys and market assessments </a:t>
            </a:r>
            <a:r>
              <a:rPr lang="en-US" dirty="0"/>
              <a:t>in Sierra Leone in order to avoid duplication and promote synergies. In particular, value addition of a new survey compared to a previous survey completed should be assessed.</a:t>
            </a:r>
          </a:p>
          <a:p>
            <a:pPr marL="800100" lvl="1" indent="-342900">
              <a:spcAft>
                <a:spcPts val="1200"/>
              </a:spcAft>
              <a:buFont typeface="Courier New" panose="02070309020205020404" pitchFamily="49" charset="0"/>
              <a:buChar char="o"/>
            </a:pPr>
            <a:r>
              <a:rPr lang="en-US" dirty="0"/>
              <a:t>MOE to supervise the building of a credible </a:t>
            </a:r>
            <a:r>
              <a:rPr lang="en-US" b="1" dirty="0"/>
              <a:t>dataset for off-grid electricity supply </a:t>
            </a:r>
            <a:r>
              <a:rPr lang="en-US" dirty="0"/>
              <a:t>consisting of project overviews, including information on system specifications, cost and performance with contextual details (this is part of the roadmap recommendation).</a:t>
            </a:r>
          </a:p>
          <a:p>
            <a:pPr marL="800100" lvl="1" indent="-342900">
              <a:spcAft>
                <a:spcPts val="1200"/>
              </a:spcAft>
              <a:buFont typeface="Courier New" panose="02070309020205020404" pitchFamily="49" charset="0"/>
              <a:buChar char="o"/>
            </a:pPr>
            <a:r>
              <a:rPr lang="en-US" dirty="0"/>
              <a:t>MOE to establish </a:t>
            </a:r>
            <a:r>
              <a:rPr lang="en-US" b="1" dirty="0"/>
              <a:t>regional and national data co-operation </a:t>
            </a:r>
            <a:r>
              <a:rPr lang="en-US" dirty="0"/>
              <a:t>to foster off-grid electricity supply systems scale-up, monitor progress and assess business barriers. </a:t>
            </a:r>
          </a:p>
        </p:txBody>
      </p:sp>
    </p:spTree>
    <p:extLst>
      <p:ext uri="{BB962C8B-B14F-4D97-AF65-F5344CB8AC3E}">
        <p14:creationId xmlns:p14="http://schemas.microsoft.com/office/powerpoint/2010/main" val="336815268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NAME" val="Moon"/>
  <p:tag name="TYPE" val="McK Moon"/>
</p:tagLst>
</file>

<file path=ppt/tags/tag3.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4.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5.xml><?xml version="1.0" encoding="utf-8"?>
<p:tagLst xmlns:a="http://schemas.openxmlformats.org/drawingml/2006/main" xmlns:r="http://schemas.openxmlformats.org/officeDocument/2006/relationships" xmlns:p="http://schemas.openxmlformats.org/presentationml/2006/main">
  <p:tag name="NAME" val="Moon"/>
</p:tagLst>
</file>

<file path=ppt/tags/tag6.xml><?xml version="1.0" encoding="utf-8"?>
<p:tagLst xmlns:a="http://schemas.openxmlformats.org/drawingml/2006/main" xmlns:r="http://schemas.openxmlformats.org/officeDocument/2006/relationships" xmlns:p="http://schemas.openxmlformats.org/presentationml/2006/main">
  <p:tag name="NAME" val="Moon"/>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11.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2.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13.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4.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15.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6.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17.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8.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19.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VI0xL6q9m0eyshgSIZ0w0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HGD98ZWhcE2kfZk4uk6OD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NAME" val="Moon"/>
  <p:tag name="TYPE" val="McK Moon"/>
</p:tagLst>
</file>

<file path=ppt/tags/tag25.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26.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27.xml><?xml version="1.0" encoding="utf-8"?>
<p:tagLst xmlns:a="http://schemas.openxmlformats.org/drawingml/2006/main" xmlns:r="http://schemas.openxmlformats.org/officeDocument/2006/relationships" xmlns:p="http://schemas.openxmlformats.org/presentationml/2006/main">
  <p:tag name="NAME" val="Moon"/>
</p:tagLst>
</file>

<file path=ppt/tags/tag28.xml><?xml version="1.0" encoding="utf-8"?>
<p:tagLst xmlns:a="http://schemas.openxmlformats.org/drawingml/2006/main" xmlns:r="http://schemas.openxmlformats.org/officeDocument/2006/relationships" xmlns:p="http://schemas.openxmlformats.org/presentationml/2006/main">
  <p:tag name="NAME" val="Moon"/>
</p:tagLst>
</file>

<file path=ppt/tags/tag29.xml><?xml version="1.0" encoding="utf-8"?>
<p:tagLst xmlns:a="http://schemas.openxmlformats.org/drawingml/2006/main" xmlns:r="http://schemas.openxmlformats.org/officeDocument/2006/relationships" xmlns:p="http://schemas.openxmlformats.org/presentationml/2006/main">
  <p:tag name="NAME" val="Moon"/>
</p:tagLst>
</file>

<file path=ppt/tags/tag30.xml><?xml version="1.0" encoding="utf-8"?>
<p:tagLst xmlns:a="http://schemas.openxmlformats.org/drawingml/2006/main" xmlns:r="http://schemas.openxmlformats.org/officeDocument/2006/relationships" xmlns:p="http://schemas.openxmlformats.org/presentationml/2006/main">
  <p:tag name="NAME" val="Moon"/>
</p:tagLst>
</file>

<file path=ppt/tags/tag31.xml><?xml version="1.0" encoding="utf-8"?>
<p:tagLst xmlns:a="http://schemas.openxmlformats.org/drawingml/2006/main" xmlns:r="http://schemas.openxmlformats.org/officeDocument/2006/relationships" xmlns:p="http://schemas.openxmlformats.org/presentationml/2006/main">
  <p:tag name="NAME" val="Moon"/>
</p:tagLst>
</file>

<file path=ppt/tags/tag32.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33.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34.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35.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36.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37.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38.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39.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40.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41.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VI0xL6q9m0eyshgSIZ0w0g"/>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HGD98ZWhcE2kfZk4uk6OD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plate_CF_UKD020_V1">
  <a:themeElements>
    <a:clrScheme name="Current">
      <a:dk1>
        <a:srgbClr val="000000"/>
      </a:dk1>
      <a:lt1>
        <a:srgbClr val="FFFFFF"/>
      </a:lt1>
      <a:dk2>
        <a:srgbClr val="0073C6"/>
      </a:dk2>
      <a:lt2>
        <a:srgbClr val="FFFFFF"/>
      </a:lt2>
      <a:accent1>
        <a:srgbClr val="CDEAFF"/>
      </a:accent1>
      <a:accent2>
        <a:srgbClr val="71C2FF"/>
      </a:accent2>
      <a:accent3>
        <a:srgbClr val="0073C6"/>
      </a:accent3>
      <a:accent4>
        <a:srgbClr val="00B050"/>
      </a:accent4>
      <a:accent5>
        <a:srgbClr val="72E888"/>
      </a:accent5>
      <a:accent6>
        <a:srgbClr val="808080"/>
      </a:accent6>
      <a:hlink>
        <a:srgbClr val="0073C6"/>
      </a:hlink>
      <a:folHlink>
        <a:srgbClr val="1FB53A"/>
      </a:folHlink>
    </a:clrScheme>
    <a:fontScheme name="McKJapanes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urrent">
        <a:dk1>
          <a:srgbClr val="000000"/>
        </a:dk1>
        <a:lt1>
          <a:srgbClr val="FFFFFF"/>
        </a:lt1>
        <a:dk2>
          <a:srgbClr val="0073C6"/>
        </a:dk2>
        <a:lt2>
          <a:srgbClr val="FFFFFF"/>
        </a:lt2>
        <a:accent1>
          <a:srgbClr val="CDEAFF"/>
        </a:accent1>
        <a:accent2>
          <a:srgbClr val="71C2FF"/>
        </a:accent2>
        <a:accent3>
          <a:srgbClr val="0073C6"/>
        </a:accent3>
        <a:accent4>
          <a:srgbClr val="00B050"/>
        </a:accent4>
        <a:accent5>
          <a:srgbClr val="72E888"/>
        </a:accent5>
        <a:accent6>
          <a:srgbClr val="808080"/>
        </a:accent6>
        <a:hlink>
          <a:srgbClr val="0073C6"/>
        </a:hlink>
        <a:folHlink>
          <a:srgbClr val="1FB53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plate_CF_UKD020_VF.potx" id="{F7C9DE22-EFEC-4B41-B6B6-4938CEF2D14C}" vid="{E303DB6D-B145-42A8-82F0-7DBEAA795C88}"/>
    </a:ext>
  </a:extLst>
</a:theme>
</file>

<file path=ppt/theme/theme3.xml><?xml version="1.0" encoding="utf-8"?>
<a:theme xmlns:a="http://schemas.openxmlformats.org/drawingml/2006/main" name="1_Template_CF_UKD020_V1">
  <a:themeElements>
    <a:clrScheme name="Current">
      <a:dk1>
        <a:srgbClr val="000000"/>
      </a:dk1>
      <a:lt1>
        <a:srgbClr val="FFFFFF"/>
      </a:lt1>
      <a:dk2>
        <a:srgbClr val="0073C6"/>
      </a:dk2>
      <a:lt2>
        <a:srgbClr val="FFFFFF"/>
      </a:lt2>
      <a:accent1>
        <a:srgbClr val="CDEAFF"/>
      </a:accent1>
      <a:accent2>
        <a:srgbClr val="71C2FF"/>
      </a:accent2>
      <a:accent3>
        <a:srgbClr val="0073C6"/>
      </a:accent3>
      <a:accent4>
        <a:srgbClr val="00B050"/>
      </a:accent4>
      <a:accent5>
        <a:srgbClr val="72E888"/>
      </a:accent5>
      <a:accent6>
        <a:srgbClr val="808080"/>
      </a:accent6>
      <a:hlink>
        <a:srgbClr val="0073C6"/>
      </a:hlink>
      <a:folHlink>
        <a:srgbClr val="1FB53A"/>
      </a:folHlink>
    </a:clrScheme>
    <a:fontScheme name="McKJapanes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urrent">
        <a:dk1>
          <a:srgbClr val="000000"/>
        </a:dk1>
        <a:lt1>
          <a:srgbClr val="FFFFFF"/>
        </a:lt1>
        <a:dk2>
          <a:srgbClr val="0073C6"/>
        </a:dk2>
        <a:lt2>
          <a:srgbClr val="FFFFFF"/>
        </a:lt2>
        <a:accent1>
          <a:srgbClr val="CDEAFF"/>
        </a:accent1>
        <a:accent2>
          <a:srgbClr val="71C2FF"/>
        </a:accent2>
        <a:accent3>
          <a:srgbClr val="0073C6"/>
        </a:accent3>
        <a:accent4>
          <a:srgbClr val="00B050"/>
        </a:accent4>
        <a:accent5>
          <a:srgbClr val="72E888"/>
        </a:accent5>
        <a:accent6>
          <a:srgbClr val="808080"/>
        </a:accent6>
        <a:hlink>
          <a:srgbClr val="0073C6"/>
        </a:hlink>
        <a:folHlink>
          <a:srgbClr val="1FB53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plate_CF_UKD020_VF.potx" id="{F7C9DE22-EFEC-4B41-B6B6-4938CEF2D14C}" vid="{E303DB6D-B145-42A8-82F0-7DBEAA795C8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33E4F2CAB9F6647BC54A3632F3F3904" ma:contentTypeVersion="16" ma:contentTypeDescription="Create a new document." ma:contentTypeScope="" ma:versionID="070cc03bc9abf504b487e44283f9d4ee">
  <xsd:schema xmlns:xsd="http://www.w3.org/2001/XMLSchema" xmlns:xs="http://www.w3.org/2001/XMLSchema" xmlns:p="http://schemas.microsoft.com/office/2006/metadata/properties" xmlns:ns2="048f9ab4-3359-4794-96f1-5026dfb9ab08" xmlns:ns3="88ea5734-2c78-4284-8e8c-58c0ee5b370d" xmlns:ns4="3e02667f-0271-471b-bd6e-11a2e16def1d" targetNamespace="http://schemas.microsoft.com/office/2006/metadata/properties" ma:root="true" ma:fieldsID="47201b5e5908828b5d372ad14e079912" ns2:_="" ns3:_="" ns4:_="">
    <xsd:import namespace="048f9ab4-3359-4794-96f1-5026dfb9ab08"/>
    <xsd:import namespace="88ea5734-2c78-4284-8e8c-58c0ee5b370d"/>
    <xsd:import namespace="3e02667f-0271-471b-bd6e-11a2e16def1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8f9ab4-3359-4794-96f1-5026dfb9ab0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8ea5734-2c78-4284-8e8c-58c0ee5b370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a6c10d7-b926-4fc0-945e-3cbf5049f6b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e02667f-0271-471b-bd6e-11a2e16def1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263b0caa-cc16-4f21-82e4-e712879e7489}" ma:internalName="TaxCatchAll" ma:showField="CatchAllData" ma:web="048f9ab4-3359-4794-96f1-5026dfb9ab0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8ea5734-2c78-4284-8e8c-58c0ee5b370d">
      <Terms xmlns="http://schemas.microsoft.com/office/infopath/2007/PartnerControls"/>
    </lcf76f155ced4ddcb4097134ff3c332f>
    <TaxCatchAll xmlns="3e02667f-0271-471b-bd6e-11a2e16def1d" xsi:nil="true"/>
  </documentManagement>
</p:properties>
</file>

<file path=customXml/itemProps1.xml><?xml version="1.0" encoding="utf-8"?>
<ds:datastoreItem xmlns:ds="http://schemas.openxmlformats.org/officeDocument/2006/customXml" ds:itemID="{A092899D-1DDB-43A0-AF9C-8DAE42310E17}"/>
</file>

<file path=customXml/itemProps2.xml><?xml version="1.0" encoding="utf-8"?>
<ds:datastoreItem xmlns:ds="http://schemas.openxmlformats.org/officeDocument/2006/customXml" ds:itemID="{809CE1C1-EB7F-45E8-85E5-755712679421}"/>
</file>

<file path=customXml/itemProps3.xml><?xml version="1.0" encoding="utf-8"?>
<ds:datastoreItem xmlns:ds="http://schemas.openxmlformats.org/officeDocument/2006/customXml" ds:itemID="{16BFD11B-6F1F-401B-AD71-D3F1A6F5C7E5}"/>
</file>

<file path=docProps/app.xml><?xml version="1.0" encoding="utf-8"?>
<Properties xmlns="http://schemas.openxmlformats.org/officeDocument/2006/extended-properties" xmlns:vt="http://schemas.openxmlformats.org/officeDocument/2006/docPropsVTypes">
  <Template/>
  <TotalTime>75795</TotalTime>
  <Words>2657</Words>
  <Application>Microsoft Office PowerPoint</Application>
  <PresentationFormat>On-screen Show (4:3)</PresentationFormat>
  <Paragraphs>216</Paragraphs>
  <Slides>19</Slides>
  <Notes>0</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19</vt:i4>
      </vt:variant>
    </vt:vector>
  </HeadingPairs>
  <TitlesOfParts>
    <vt:vector size="29" baseType="lpstr">
      <vt:lpstr>Arial</vt:lpstr>
      <vt:lpstr>Calibri</vt:lpstr>
      <vt:lpstr>Courier New</vt:lpstr>
      <vt:lpstr>Georgia</vt:lpstr>
      <vt:lpstr>Myriad Pro</vt:lpstr>
      <vt:lpstr>Wingdings</vt:lpstr>
      <vt:lpstr>Office Theme</vt:lpstr>
      <vt:lpstr>Template_CF_UKD020_V1</vt:lpstr>
      <vt:lpstr>1_Template_CF_UKD020_V1</vt:lpstr>
      <vt:lpstr>think-cell Slide</vt:lpstr>
      <vt:lpstr>STRATEGIC PRIORITIES FOR THE ENERGY SECTOR</vt:lpstr>
      <vt:lpstr>Overview</vt:lpstr>
      <vt:lpstr>Strategic priorities</vt:lpstr>
      <vt:lpstr>Strategic priorities</vt:lpstr>
      <vt:lpstr>Strategic priorities</vt:lpstr>
      <vt:lpstr>Strategic priorities</vt:lpstr>
      <vt:lpstr>Strategic priorities</vt:lpstr>
      <vt:lpstr>Strategic priorities</vt:lpstr>
      <vt:lpstr>Strategic priorities</vt:lpstr>
      <vt:lpstr>Strategic priorities</vt:lpstr>
      <vt:lpstr>Strategic priorities</vt:lpstr>
      <vt:lpstr>Strategic priorities</vt:lpstr>
      <vt:lpstr>THANK YOU</vt:lpstr>
      <vt:lpstr>Policy Actions</vt:lpstr>
      <vt:lpstr>Policy Actions</vt:lpstr>
      <vt:lpstr>Policy Actions</vt:lpstr>
      <vt:lpstr>Policy Actions</vt:lpstr>
      <vt:lpstr>Policy Actions</vt:lpstr>
      <vt:lpstr>Policy Actions</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Discussion item # 3: People Strategy</dc:title>
  <dc:creator>nthompson</dc:creator>
  <cp:lastModifiedBy>Hervy, Alexane</cp:lastModifiedBy>
  <cp:revision>2116</cp:revision>
  <cp:lastPrinted>2014-09-03T13:29:49Z</cp:lastPrinted>
  <dcterms:created xsi:type="dcterms:W3CDTF">2014-08-22T13:42:42Z</dcterms:created>
  <dcterms:modified xsi:type="dcterms:W3CDTF">2022-03-04T17:29:15Z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0x010100933E4F2CAB9F6647BC54A3632F3F3904</vt:lpwstr>
  </property>
</Properties>
</file>